
<file path=[Content_Types].xml><?xml version="1.0" encoding="utf-8"?>
<Types xmlns="http://schemas.openxmlformats.org/package/2006/content-types">
  <Default Extension="png" ContentType="image/png"/>
  <Default Extension="m4a" ContentType="audio/mp4"/>
  <Default Extension="emf" ContentType="image/x-emf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wav" ContentType="audio/x-wav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tags/tag4.xml" ContentType="application/vnd.openxmlformats-officedocument.presentationml.tags+xml"/>
  <Override PartName="/ppt/notesSlides/notesSlide4.xml" ContentType="application/vnd.openxmlformats-officedocument.presentationml.notesSlide+xml"/>
  <Override PartName="/ppt/tags/tag5.xml" ContentType="application/vnd.openxmlformats-officedocument.presentationml.tags+xml"/>
  <Override PartName="/ppt/notesSlides/notesSlide5.xml" ContentType="application/vnd.openxmlformats-officedocument.presentationml.notesSlide+xml"/>
  <Override PartName="/ppt/tags/tag6.xml" ContentType="application/vnd.openxmlformats-officedocument.presentationml.tags+xml"/>
  <Override PartName="/ppt/notesSlides/notesSlide6.xml" ContentType="application/vnd.openxmlformats-officedocument.presentationml.notesSlide+xml"/>
  <Override PartName="/ppt/tags/tag7.xml" ContentType="application/vnd.openxmlformats-officedocument.presentationml.tags+xml"/>
  <Override PartName="/ppt/notesSlides/notesSlide7.xml" ContentType="application/vnd.openxmlformats-officedocument.presentationml.notesSlide+xml"/>
  <Override PartName="/ppt/tags/tag8.xml" ContentType="application/vnd.openxmlformats-officedocument.presentationml.tags+xml"/>
  <Override PartName="/ppt/notesSlides/notesSlide8.xml" ContentType="application/vnd.openxmlformats-officedocument.presentationml.notesSlide+xml"/>
  <Override PartName="/ppt/tags/tag9.xml" ContentType="application/vnd.openxmlformats-officedocument.presentationml.tags+xml"/>
  <Override PartName="/ppt/notesSlides/notesSlide9.xml" ContentType="application/vnd.openxmlformats-officedocument.presentationml.notesSlide+xml"/>
  <Override PartName="/ppt/tags/tag10.xml" ContentType="application/vnd.openxmlformats-officedocument.presentationml.tags+xml"/>
  <Override PartName="/ppt/notesSlides/notesSlide10.xml" ContentType="application/vnd.openxmlformats-officedocument.presentationml.notesSlide+xml"/>
  <Override PartName="/ppt/media/audio10.wav" ContentType="audio/wav"/>
  <Override PartName="/ppt/tags/tag11.xml" ContentType="application/vnd.openxmlformats-officedocument.presentationml.tags+xml"/>
  <Override PartName="/ppt/notesSlides/notesSlide11.xml" ContentType="application/vnd.openxmlformats-officedocument.presentationml.notesSlide+xml"/>
  <Override PartName="/ppt/tags/tag12.xml" ContentType="application/vnd.openxmlformats-officedocument.presentationml.tags+xml"/>
  <Override PartName="/ppt/notesSlides/notesSlide12.xml" ContentType="application/vnd.openxmlformats-officedocument.presentationml.notesSlide+xml"/>
  <Override PartName="/ppt/tags/tag13.xml" ContentType="application/vnd.openxmlformats-officedocument.presentationml.tags+xml"/>
  <Override PartName="/ppt/notesSlides/notesSlide13.xml" ContentType="application/vnd.openxmlformats-officedocument.presentationml.notesSlide+xml"/>
  <Override PartName="/ppt/tags/tag14.xml" ContentType="application/vnd.openxmlformats-officedocument.presentationml.tags+xml"/>
  <Override PartName="/ppt/notesSlides/notesSlide14.xml" ContentType="application/vnd.openxmlformats-officedocument.presentationml.notesSlide+xml"/>
  <Override PartName="/ppt/tags/tag15.xml" ContentType="application/vnd.openxmlformats-officedocument.presentationml.tags+xml"/>
  <Override PartName="/ppt/notesSlides/notesSlide15.xml" ContentType="application/vnd.openxmlformats-officedocument.presentationml.notesSlide+xml"/>
  <Override PartName="/ppt/tags/tag16.xml" ContentType="application/vnd.openxmlformats-officedocument.presentationml.tags+xml"/>
  <Override PartName="/ppt/notesSlides/notesSlide16.xml" ContentType="application/vnd.openxmlformats-officedocument.presentationml.notesSlide+xml"/>
  <Override PartName="/ppt/tags/tag17.xml" ContentType="application/vnd.openxmlformats-officedocument.presentationml.tags+xml"/>
  <Override PartName="/ppt/notesSlides/notesSlide17.xml" ContentType="application/vnd.openxmlformats-officedocument.presentationml.notesSlide+xml"/>
  <Override PartName="/ppt/tags/tag18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notesMasterIdLst>
    <p:notesMasterId r:id="rId20"/>
  </p:notesMasterIdLst>
  <p:sldIdLst>
    <p:sldId id="257" r:id="rId3"/>
    <p:sldId id="258" r:id="rId4"/>
    <p:sldId id="259" r:id="rId5"/>
    <p:sldId id="260" r:id="rId6"/>
    <p:sldId id="261" r:id="rId7"/>
    <p:sldId id="276" r:id="rId8"/>
    <p:sldId id="277" r:id="rId9"/>
    <p:sldId id="264" r:id="rId10"/>
    <p:sldId id="265" r:id="rId11"/>
    <p:sldId id="266" r:id="rId12"/>
    <p:sldId id="278" r:id="rId13"/>
    <p:sldId id="279" r:id="rId14"/>
    <p:sldId id="270" r:id="rId15"/>
    <p:sldId id="271" r:id="rId16"/>
    <p:sldId id="280" r:id="rId17"/>
    <p:sldId id="281" r:id="rId18"/>
    <p:sldId id="275" r:id="rId19"/>
  </p:sldIdLst>
  <p:sldSz cx="12192000" cy="6858000"/>
  <p:notesSz cx="6858000" cy="9144000"/>
  <p:custDataLst>
    <p:tags r:id="rId21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70" d="100"/>
          <a:sy n="70" d="100"/>
        </p:scale>
        <p:origin x="66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tags" Target="tags/tag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28" Type="http://schemas.microsoft.com/office/2015/10/relationships/revisionInfo" Target="revisionInfo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A14149-3C68-4420-80C0-C18F91A2FC67}" type="datetimeFigureOut">
              <a:rPr lang="en-US" smtClean="0"/>
              <a:t>2/4/2018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2D150B-983A-4B29-B9CD-2C102A667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7063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2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3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4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5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6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7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8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6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7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8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9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Chào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mừng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quý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thầy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cô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và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đến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với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tiết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học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ngày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hôm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nay </a:t>
            </a:r>
            <a:r>
              <a:rPr lang="en-US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của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lớp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10D2. </a:t>
            </a:r>
            <a:r>
              <a:rPr lang="en-US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Khác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với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thông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lệ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ngày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hôm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nay </a:t>
            </a:r>
            <a:r>
              <a:rPr lang="en-US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sẽ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là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thí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sinh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để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cùng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tham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gia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Gameshow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Đường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lên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đỉnh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Olympia”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với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 </a:t>
            </a:r>
            <a:r>
              <a:rPr lang="en-US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cuộc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so </a:t>
            </a:r>
            <a:r>
              <a:rPr lang="en-US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tài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vô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cùng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quyết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liệt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B80A3F1-A5B8-4DD4-BBA4-6C471DA2EAD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812859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 err="1"/>
              <a:t>Hàng</a:t>
            </a:r>
            <a:r>
              <a:rPr lang="en-US" baseline="0" dirty="0"/>
              <a:t> </a:t>
            </a:r>
            <a:r>
              <a:rPr lang="en-US" baseline="0" dirty="0" err="1"/>
              <a:t>ngang</a:t>
            </a:r>
            <a:r>
              <a:rPr lang="en-US" baseline="0" dirty="0"/>
              <a:t> </a:t>
            </a:r>
            <a:r>
              <a:rPr lang="en-US" baseline="0" dirty="0" err="1"/>
              <a:t>thứ</a:t>
            </a:r>
            <a:r>
              <a:rPr lang="en-US" baseline="0" dirty="0"/>
              <a:t> </a:t>
            </a:r>
            <a:r>
              <a:rPr lang="en-US" baseline="0" dirty="0" err="1"/>
              <a:t>nhất</a:t>
            </a:r>
            <a:r>
              <a:rPr lang="en-US" baseline="0" dirty="0"/>
              <a:t> </a:t>
            </a:r>
            <a:r>
              <a:rPr lang="en-US" baseline="0" dirty="0" err="1"/>
              <a:t>là</a:t>
            </a:r>
            <a:r>
              <a:rPr lang="en-US" baseline="0" dirty="0"/>
              <a:t> 1 ô </a:t>
            </a:r>
            <a:r>
              <a:rPr lang="en-US" baseline="0" dirty="0" err="1"/>
              <a:t>số</a:t>
            </a:r>
            <a:r>
              <a:rPr lang="en-US" baseline="0" dirty="0"/>
              <a:t>, </a:t>
            </a:r>
            <a:r>
              <a:rPr lang="en-US" baseline="0" dirty="0" err="1"/>
              <a:t>các</a:t>
            </a:r>
            <a:r>
              <a:rPr lang="en-US" baseline="0" dirty="0"/>
              <a:t> </a:t>
            </a:r>
            <a:r>
              <a:rPr lang="en-US" baseline="0" dirty="0" err="1"/>
              <a:t>nhóm</a:t>
            </a:r>
            <a:r>
              <a:rPr lang="en-US" baseline="0" dirty="0"/>
              <a:t> </a:t>
            </a:r>
            <a:r>
              <a:rPr lang="en-US" baseline="0" dirty="0" err="1"/>
              <a:t>có</a:t>
            </a:r>
            <a:r>
              <a:rPr lang="en-US" baseline="0" dirty="0"/>
              <a:t> 20s </a:t>
            </a:r>
            <a:r>
              <a:rPr lang="en-US" baseline="0" dirty="0" err="1"/>
              <a:t>để</a:t>
            </a:r>
            <a:r>
              <a:rPr lang="en-US" baseline="0" dirty="0"/>
              <a:t> </a:t>
            </a:r>
            <a:r>
              <a:rPr lang="en-US" baseline="0" dirty="0" err="1"/>
              <a:t>quan</a:t>
            </a:r>
            <a:r>
              <a:rPr lang="en-US" baseline="0" dirty="0"/>
              <a:t> </a:t>
            </a:r>
            <a:r>
              <a:rPr lang="en-US" baseline="0" dirty="0" err="1"/>
              <a:t>sát</a:t>
            </a:r>
            <a:r>
              <a:rPr lang="en-US" baseline="0" dirty="0"/>
              <a:t> SGK, TL </a:t>
            </a:r>
            <a:r>
              <a:rPr lang="en-US" baseline="0" dirty="0" err="1"/>
              <a:t>nhanh</a:t>
            </a:r>
            <a:r>
              <a:rPr lang="en-US" baseline="0" dirty="0"/>
              <a:t> </a:t>
            </a:r>
            <a:r>
              <a:rPr lang="en-US" baseline="0" dirty="0" err="1"/>
              <a:t>và</a:t>
            </a:r>
            <a:r>
              <a:rPr lang="en-US" baseline="0" dirty="0"/>
              <a:t> </a:t>
            </a:r>
            <a:r>
              <a:rPr lang="en-US" baseline="0" dirty="0" err="1"/>
              <a:t>viết</a:t>
            </a:r>
            <a:r>
              <a:rPr lang="en-US" baseline="0" dirty="0"/>
              <a:t> </a:t>
            </a:r>
            <a:r>
              <a:rPr lang="en-US" baseline="0" dirty="0" err="1"/>
              <a:t>kết</a:t>
            </a:r>
            <a:r>
              <a:rPr lang="en-US" baseline="0" dirty="0"/>
              <a:t> </a:t>
            </a:r>
            <a:r>
              <a:rPr lang="en-US" baseline="0" dirty="0" err="1"/>
              <a:t>quả</a:t>
            </a:r>
            <a:r>
              <a:rPr lang="en-US" baseline="0" dirty="0"/>
              <a:t> </a:t>
            </a:r>
            <a:r>
              <a:rPr lang="en-US" baseline="0" dirty="0" err="1"/>
              <a:t>vào</a:t>
            </a:r>
            <a:r>
              <a:rPr lang="en-US" baseline="0" dirty="0"/>
              <a:t> </a:t>
            </a:r>
            <a:r>
              <a:rPr lang="en-US" baseline="0" dirty="0" err="1"/>
              <a:t>bảng</a:t>
            </a:r>
            <a:r>
              <a:rPr lang="en-US" baseline="0" dirty="0"/>
              <a:t> </a:t>
            </a:r>
            <a:r>
              <a:rPr lang="en-US" baseline="0" dirty="0" err="1"/>
              <a:t>nhóm</a:t>
            </a:r>
            <a:endParaRPr lang="en-US" baseline="0" dirty="0"/>
          </a:p>
          <a:p>
            <a:r>
              <a:rPr lang="en-US" baseline="0" dirty="0" err="1"/>
              <a:t>Phần</a:t>
            </a:r>
            <a:r>
              <a:rPr lang="en-US" baseline="0" dirty="0"/>
              <a:t> </a:t>
            </a:r>
            <a:r>
              <a:rPr lang="en-US" baseline="0" dirty="0" err="1"/>
              <a:t>này</a:t>
            </a:r>
            <a:r>
              <a:rPr lang="en-US" baseline="0" dirty="0"/>
              <a:t>, </a:t>
            </a:r>
            <a:r>
              <a:rPr lang="en-US" baseline="0" dirty="0" err="1"/>
              <a:t>cô</a:t>
            </a:r>
            <a:r>
              <a:rPr lang="en-US" baseline="0" dirty="0"/>
              <a:t> </a:t>
            </a:r>
            <a:r>
              <a:rPr lang="en-US" baseline="0" dirty="0" err="1"/>
              <a:t>sẽ</a:t>
            </a:r>
            <a:r>
              <a:rPr lang="en-US" baseline="0" dirty="0"/>
              <a:t> </a:t>
            </a:r>
            <a:r>
              <a:rPr lang="en-US" baseline="0" dirty="0" err="1"/>
              <a:t>mời</a:t>
            </a:r>
            <a:r>
              <a:rPr lang="en-US" baseline="0" dirty="0"/>
              <a:t> </a:t>
            </a:r>
            <a:r>
              <a:rPr lang="en-US" baseline="0" dirty="0" err="1"/>
              <a:t>bạn</a:t>
            </a:r>
            <a:r>
              <a:rPr lang="en-US" baseline="0" dirty="0"/>
              <a:t> </a:t>
            </a:r>
            <a:r>
              <a:rPr lang="en-US" baseline="0" dirty="0" err="1"/>
              <a:t>Việt</a:t>
            </a:r>
            <a:r>
              <a:rPr lang="en-US" baseline="0" dirty="0"/>
              <a:t> </a:t>
            </a:r>
            <a:r>
              <a:rPr lang="en-US" baseline="0" dirty="0" err="1"/>
              <a:t>đọc</a:t>
            </a:r>
            <a:r>
              <a:rPr lang="en-US" baseline="0" dirty="0"/>
              <a:t> </a:t>
            </a:r>
            <a:r>
              <a:rPr lang="en-US" baseline="0" dirty="0" err="1"/>
              <a:t>lớn</a:t>
            </a:r>
            <a:r>
              <a:rPr lang="en-US" baseline="0" dirty="0"/>
              <a:t> </a:t>
            </a:r>
            <a:r>
              <a:rPr lang="en-US" baseline="0" dirty="0" err="1"/>
              <a:t>từng</a:t>
            </a:r>
            <a:r>
              <a:rPr lang="en-US" baseline="0" dirty="0"/>
              <a:t> </a:t>
            </a:r>
            <a:r>
              <a:rPr lang="en-US" baseline="0" dirty="0" err="1"/>
              <a:t>câu</a:t>
            </a:r>
            <a:r>
              <a:rPr lang="en-US" baseline="0" dirty="0"/>
              <a:t> </a:t>
            </a:r>
            <a:r>
              <a:rPr lang="en-US" baseline="0" dirty="0" err="1"/>
              <a:t>hỏi</a:t>
            </a:r>
            <a:r>
              <a:rPr lang="en-US" baseline="0" dirty="0"/>
              <a:t> </a:t>
            </a:r>
            <a:r>
              <a:rPr lang="en-US" baseline="0" dirty="0" err="1"/>
              <a:t>để</a:t>
            </a:r>
            <a:r>
              <a:rPr lang="en-US" baseline="0" dirty="0"/>
              <a:t> </a:t>
            </a:r>
            <a:r>
              <a:rPr lang="en-US" baseline="0" dirty="0" err="1"/>
              <a:t>chúng</a:t>
            </a:r>
            <a:r>
              <a:rPr lang="en-US" baseline="0" dirty="0"/>
              <a:t> ta </a:t>
            </a:r>
            <a:r>
              <a:rPr lang="en-US" baseline="0" dirty="0" err="1"/>
              <a:t>cùng</a:t>
            </a:r>
            <a:r>
              <a:rPr lang="en-US" baseline="0" dirty="0"/>
              <a:t> </a:t>
            </a:r>
            <a:r>
              <a:rPr lang="en-US" baseline="0" dirty="0" err="1"/>
              <a:t>nghe</a:t>
            </a:r>
            <a:r>
              <a:rPr lang="en-US" baseline="0" dirty="0"/>
              <a:t>.</a:t>
            </a:r>
          </a:p>
          <a:p>
            <a:r>
              <a:rPr lang="en-US" baseline="0" dirty="0" err="1"/>
              <a:t>Câu</a:t>
            </a:r>
            <a:r>
              <a:rPr lang="en-US" baseline="0" dirty="0"/>
              <a:t> </a:t>
            </a:r>
            <a:r>
              <a:rPr lang="en-US" baseline="0" dirty="0" err="1"/>
              <a:t>số</a:t>
            </a:r>
            <a:r>
              <a:rPr lang="en-US" baseline="0" dirty="0"/>
              <a:t> 1: </a:t>
            </a:r>
            <a:r>
              <a:rPr lang="en-US" baseline="0" dirty="0" err="1"/>
              <a:t>Lớp</a:t>
            </a:r>
            <a:r>
              <a:rPr lang="en-US" baseline="0" dirty="0"/>
              <a:t> </a:t>
            </a:r>
            <a:r>
              <a:rPr lang="en-US" baseline="0" dirty="0" err="1"/>
              <a:t>vỏ</a:t>
            </a:r>
            <a:r>
              <a:rPr lang="en-US" baseline="0" dirty="0"/>
              <a:t> TD </a:t>
            </a:r>
            <a:r>
              <a:rPr lang="en-US" baseline="0" dirty="0" err="1"/>
              <a:t>gồm</a:t>
            </a:r>
            <a:r>
              <a:rPr lang="en-US" baseline="0" dirty="0"/>
              <a:t> </a:t>
            </a:r>
            <a:r>
              <a:rPr lang="en-US" baseline="0" dirty="0" err="1"/>
              <a:t>mấy</a:t>
            </a:r>
            <a:r>
              <a:rPr lang="en-US" baseline="0" dirty="0"/>
              <a:t> </a:t>
            </a:r>
            <a:r>
              <a:rPr lang="en-US" baseline="0" dirty="0" err="1"/>
              <a:t>bộ</a:t>
            </a:r>
            <a:r>
              <a:rPr lang="en-US" baseline="0" dirty="0"/>
              <a:t> </a:t>
            </a:r>
            <a:r>
              <a:rPr lang="en-US" baseline="0" dirty="0" err="1"/>
              <a:t>phận</a:t>
            </a:r>
            <a:r>
              <a:rPr lang="en-US" baseline="0" dirty="0"/>
              <a:t>? </a:t>
            </a:r>
            <a:r>
              <a:rPr lang="en-US" baseline="0" dirty="0" err="1"/>
              <a:t>Thời</a:t>
            </a:r>
            <a:r>
              <a:rPr lang="en-US" baseline="0" dirty="0"/>
              <a:t> </a:t>
            </a:r>
            <a:r>
              <a:rPr lang="en-US" baseline="0" dirty="0" err="1"/>
              <a:t>gian</a:t>
            </a:r>
            <a:r>
              <a:rPr lang="en-US" baseline="0" dirty="0"/>
              <a:t> </a:t>
            </a:r>
            <a:r>
              <a:rPr lang="en-US" baseline="0" dirty="0" err="1"/>
              <a:t>bắt</a:t>
            </a:r>
            <a:r>
              <a:rPr lang="en-US" baseline="0" dirty="0"/>
              <a:t> </a:t>
            </a:r>
            <a:r>
              <a:rPr lang="en-US" baseline="0" dirty="0" err="1"/>
              <a:t>đầu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80A3F1-A5B8-4DD4-BBA4-6C471DA2EAD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485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 err="1"/>
              <a:t>Hàng</a:t>
            </a:r>
            <a:r>
              <a:rPr lang="en-US" baseline="0" dirty="0"/>
              <a:t> </a:t>
            </a:r>
            <a:r>
              <a:rPr lang="en-US" baseline="0" dirty="0" err="1"/>
              <a:t>ngang</a:t>
            </a:r>
            <a:r>
              <a:rPr lang="en-US" baseline="0" dirty="0"/>
              <a:t> </a:t>
            </a:r>
            <a:r>
              <a:rPr lang="en-US" baseline="0" dirty="0" err="1"/>
              <a:t>thứ</a:t>
            </a:r>
            <a:r>
              <a:rPr lang="en-US" baseline="0" dirty="0"/>
              <a:t> </a:t>
            </a:r>
            <a:r>
              <a:rPr lang="en-US" baseline="0" dirty="0" err="1"/>
              <a:t>nhất</a:t>
            </a:r>
            <a:r>
              <a:rPr lang="en-US" baseline="0" dirty="0"/>
              <a:t> </a:t>
            </a:r>
            <a:r>
              <a:rPr lang="en-US" baseline="0" dirty="0" err="1"/>
              <a:t>là</a:t>
            </a:r>
            <a:r>
              <a:rPr lang="en-US" baseline="0" dirty="0"/>
              <a:t> 1 ô </a:t>
            </a:r>
            <a:r>
              <a:rPr lang="en-US" baseline="0" dirty="0" err="1"/>
              <a:t>số</a:t>
            </a:r>
            <a:r>
              <a:rPr lang="en-US" baseline="0" dirty="0"/>
              <a:t>, </a:t>
            </a:r>
            <a:r>
              <a:rPr lang="en-US" baseline="0" dirty="0" err="1"/>
              <a:t>các</a:t>
            </a:r>
            <a:r>
              <a:rPr lang="en-US" baseline="0" dirty="0"/>
              <a:t> </a:t>
            </a:r>
            <a:r>
              <a:rPr lang="en-US" baseline="0" dirty="0" err="1"/>
              <a:t>nhóm</a:t>
            </a:r>
            <a:r>
              <a:rPr lang="en-US" baseline="0" dirty="0"/>
              <a:t> </a:t>
            </a:r>
            <a:r>
              <a:rPr lang="en-US" baseline="0" dirty="0" err="1"/>
              <a:t>có</a:t>
            </a:r>
            <a:r>
              <a:rPr lang="en-US" baseline="0" dirty="0"/>
              <a:t> 20s </a:t>
            </a:r>
            <a:r>
              <a:rPr lang="en-US" baseline="0" dirty="0" err="1"/>
              <a:t>để</a:t>
            </a:r>
            <a:r>
              <a:rPr lang="en-US" baseline="0" dirty="0"/>
              <a:t> </a:t>
            </a:r>
            <a:r>
              <a:rPr lang="en-US" baseline="0" dirty="0" err="1"/>
              <a:t>quan</a:t>
            </a:r>
            <a:r>
              <a:rPr lang="en-US" baseline="0" dirty="0"/>
              <a:t> </a:t>
            </a:r>
            <a:r>
              <a:rPr lang="en-US" baseline="0" dirty="0" err="1"/>
              <a:t>sát</a:t>
            </a:r>
            <a:r>
              <a:rPr lang="en-US" baseline="0" dirty="0"/>
              <a:t> SGK, TL </a:t>
            </a:r>
            <a:r>
              <a:rPr lang="en-US" baseline="0" dirty="0" err="1"/>
              <a:t>nhanh</a:t>
            </a:r>
            <a:r>
              <a:rPr lang="en-US" baseline="0" dirty="0"/>
              <a:t> </a:t>
            </a:r>
            <a:r>
              <a:rPr lang="en-US" baseline="0" dirty="0" err="1"/>
              <a:t>và</a:t>
            </a:r>
            <a:r>
              <a:rPr lang="en-US" baseline="0" dirty="0"/>
              <a:t> </a:t>
            </a:r>
            <a:r>
              <a:rPr lang="en-US" baseline="0" dirty="0" err="1"/>
              <a:t>viết</a:t>
            </a:r>
            <a:r>
              <a:rPr lang="en-US" baseline="0" dirty="0"/>
              <a:t> </a:t>
            </a:r>
            <a:r>
              <a:rPr lang="en-US" baseline="0" dirty="0" err="1"/>
              <a:t>kết</a:t>
            </a:r>
            <a:r>
              <a:rPr lang="en-US" baseline="0" dirty="0"/>
              <a:t> </a:t>
            </a:r>
            <a:r>
              <a:rPr lang="en-US" baseline="0" dirty="0" err="1"/>
              <a:t>quả</a:t>
            </a:r>
            <a:r>
              <a:rPr lang="en-US" baseline="0" dirty="0"/>
              <a:t> </a:t>
            </a:r>
            <a:r>
              <a:rPr lang="en-US" baseline="0" dirty="0" err="1"/>
              <a:t>vào</a:t>
            </a:r>
            <a:r>
              <a:rPr lang="en-US" baseline="0" dirty="0"/>
              <a:t> </a:t>
            </a:r>
            <a:r>
              <a:rPr lang="en-US" baseline="0" dirty="0" err="1"/>
              <a:t>bảng</a:t>
            </a:r>
            <a:r>
              <a:rPr lang="en-US" baseline="0" dirty="0"/>
              <a:t> </a:t>
            </a:r>
            <a:r>
              <a:rPr lang="en-US" baseline="0" dirty="0" err="1"/>
              <a:t>nhóm</a:t>
            </a:r>
            <a:endParaRPr lang="en-US" baseline="0" dirty="0"/>
          </a:p>
          <a:p>
            <a:r>
              <a:rPr lang="en-US" baseline="0" dirty="0" err="1"/>
              <a:t>Phần</a:t>
            </a:r>
            <a:r>
              <a:rPr lang="en-US" baseline="0" dirty="0"/>
              <a:t> </a:t>
            </a:r>
            <a:r>
              <a:rPr lang="en-US" baseline="0" dirty="0" err="1"/>
              <a:t>này</a:t>
            </a:r>
            <a:r>
              <a:rPr lang="en-US" baseline="0" dirty="0"/>
              <a:t>, </a:t>
            </a:r>
            <a:r>
              <a:rPr lang="en-US" baseline="0" dirty="0" err="1"/>
              <a:t>cô</a:t>
            </a:r>
            <a:r>
              <a:rPr lang="en-US" baseline="0" dirty="0"/>
              <a:t> </a:t>
            </a:r>
            <a:r>
              <a:rPr lang="en-US" baseline="0" dirty="0" err="1"/>
              <a:t>sẽ</a:t>
            </a:r>
            <a:r>
              <a:rPr lang="en-US" baseline="0" dirty="0"/>
              <a:t> </a:t>
            </a:r>
            <a:r>
              <a:rPr lang="en-US" baseline="0" dirty="0" err="1"/>
              <a:t>mời</a:t>
            </a:r>
            <a:r>
              <a:rPr lang="en-US" baseline="0" dirty="0"/>
              <a:t> </a:t>
            </a:r>
            <a:r>
              <a:rPr lang="en-US" baseline="0" dirty="0" err="1"/>
              <a:t>bạn</a:t>
            </a:r>
            <a:r>
              <a:rPr lang="en-US" baseline="0" dirty="0"/>
              <a:t> </a:t>
            </a:r>
            <a:r>
              <a:rPr lang="en-US" baseline="0" dirty="0" err="1"/>
              <a:t>Việt</a:t>
            </a:r>
            <a:r>
              <a:rPr lang="en-US" baseline="0" dirty="0"/>
              <a:t> </a:t>
            </a:r>
            <a:r>
              <a:rPr lang="en-US" baseline="0" dirty="0" err="1"/>
              <a:t>đọc</a:t>
            </a:r>
            <a:r>
              <a:rPr lang="en-US" baseline="0" dirty="0"/>
              <a:t> </a:t>
            </a:r>
            <a:r>
              <a:rPr lang="en-US" baseline="0" dirty="0" err="1"/>
              <a:t>lớn</a:t>
            </a:r>
            <a:r>
              <a:rPr lang="en-US" baseline="0" dirty="0"/>
              <a:t> </a:t>
            </a:r>
            <a:r>
              <a:rPr lang="en-US" baseline="0" dirty="0" err="1"/>
              <a:t>từng</a:t>
            </a:r>
            <a:r>
              <a:rPr lang="en-US" baseline="0" dirty="0"/>
              <a:t> </a:t>
            </a:r>
            <a:r>
              <a:rPr lang="en-US" baseline="0" dirty="0" err="1"/>
              <a:t>câu</a:t>
            </a:r>
            <a:r>
              <a:rPr lang="en-US" baseline="0" dirty="0"/>
              <a:t> </a:t>
            </a:r>
            <a:r>
              <a:rPr lang="en-US" baseline="0" dirty="0" err="1"/>
              <a:t>hỏi</a:t>
            </a:r>
            <a:r>
              <a:rPr lang="en-US" baseline="0" dirty="0"/>
              <a:t> </a:t>
            </a:r>
            <a:r>
              <a:rPr lang="en-US" baseline="0" dirty="0" err="1"/>
              <a:t>để</a:t>
            </a:r>
            <a:r>
              <a:rPr lang="en-US" baseline="0" dirty="0"/>
              <a:t> </a:t>
            </a:r>
            <a:r>
              <a:rPr lang="en-US" baseline="0" dirty="0" err="1"/>
              <a:t>chúng</a:t>
            </a:r>
            <a:r>
              <a:rPr lang="en-US" baseline="0" dirty="0"/>
              <a:t> ta </a:t>
            </a:r>
            <a:r>
              <a:rPr lang="en-US" baseline="0" dirty="0" err="1"/>
              <a:t>cùng</a:t>
            </a:r>
            <a:r>
              <a:rPr lang="en-US" baseline="0" dirty="0"/>
              <a:t> </a:t>
            </a:r>
            <a:r>
              <a:rPr lang="en-US" baseline="0" dirty="0" err="1"/>
              <a:t>nghe</a:t>
            </a:r>
            <a:r>
              <a:rPr lang="en-US" baseline="0" dirty="0"/>
              <a:t>.</a:t>
            </a:r>
          </a:p>
          <a:p>
            <a:r>
              <a:rPr lang="en-US" baseline="0" dirty="0" err="1"/>
              <a:t>Câu</a:t>
            </a:r>
            <a:r>
              <a:rPr lang="en-US" baseline="0" dirty="0"/>
              <a:t> </a:t>
            </a:r>
            <a:r>
              <a:rPr lang="en-US" baseline="0" dirty="0" err="1"/>
              <a:t>số</a:t>
            </a:r>
            <a:r>
              <a:rPr lang="en-US" baseline="0" dirty="0"/>
              <a:t> 1: </a:t>
            </a:r>
            <a:r>
              <a:rPr lang="en-US" baseline="0" dirty="0" err="1"/>
              <a:t>Lớp</a:t>
            </a:r>
            <a:r>
              <a:rPr lang="en-US" baseline="0" dirty="0"/>
              <a:t> </a:t>
            </a:r>
            <a:r>
              <a:rPr lang="en-US" baseline="0" dirty="0" err="1"/>
              <a:t>vỏ</a:t>
            </a:r>
            <a:r>
              <a:rPr lang="en-US" baseline="0" dirty="0"/>
              <a:t> TD </a:t>
            </a:r>
            <a:r>
              <a:rPr lang="en-US" baseline="0" dirty="0" err="1"/>
              <a:t>gồm</a:t>
            </a:r>
            <a:r>
              <a:rPr lang="en-US" baseline="0" dirty="0"/>
              <a:t> </a:t>
            </a:r>
            <a:r>
              <a:rPr lang="en-US" baseline="0" dirty="0" err="1"/>
              <a:t>mấy</a:t>
            </a:r>
            <a:r>
              <a:rPr lang="en-US" baseline="0" dirty="0"/>
              <a:t> </a:t>
            </a:r>
            <a:r>
              <a:rPr lang="en-US" baseline="0" dirty="0" err="1"/>
              <a:t>bộ</a:t>
            </a:r>
            <a:r>
              <a:rPr lang="en-US" baseline="0" dirty="0"/>
              <a:t> </a:t>
            </a:r>
            <a:r>
              <a:rPr lang="en-US" baseline="0" dirty="0" err="1"/>
              <a:t>phận</a:t>
            </a:r>
            <a:r>
              <a:rPr lang="en-US" baseline="0" dirty="0"/>
              <a:t>? </a:t>
            </a:r>
            <a:r>
              <a:rPr lang="en-US" baseline="0" dirty="0" err="1"/>
              <a:t>Thời</a:t>
            </a:r>
            <a:r>
              <a:rPr lang="en-US" baseline="0" dirty="0"/>
              <a:t> </a:t>
            </a:r>
            <a:r>
              <a:rPr lang="en-US" baseline="0" dirty="0" err="1"/>
              <a:t>gian</a:t>
            </a:r>
            <a:r>
              <a:rPr lang="en-US" baseline="0" dirty="0"/>
              <a:t> </a:t>
            </a:r>
            <a:r>
              <a:rPr lang="en-US" baseline="0" dirty="0" err="1"/>
              <a:t>bắt</a:t>
            </a:r>
            <a:r>
              <a:rPr lang="en-US" baseline="0" dirty="0"/>
              <a:t> </a:t>
            </a:r>
            <a:r>
              <a:rPr lang="en-US" baseline="0" dirty="0" err="1"/>
              <a:t>đầu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80A3F1-A5B8-4DD4-BBA4-6C471DA2EAD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8859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 err="1"/>
              <a:t>Hàng</a:t>
            </a:r>
            <a:r>
              <a:rPr lang="en-US" baseline="0" dirty="0"/>
              <a:t> </a:t>
            </a:r>
            <a:r>
              <a:rPr lang="en-US" baseline="0" dirty="0" err="1"/>
              <a:t>ngang</a:t>
            </a:r>
            <a:r>
              <a:rPr lang="en-US" baseline="0" dirty="0"/>
              <a:t> </a:t>
            </a:r>
            <a:r>
              <a:rPr lang="en-US" baseline="0" dirty="0" err="1"/>
              <a:t>thứ</a:t>
            </a:r>
            <a:r>
              <a:rPr lang="en-US" baseline="0" dirty="0"/>
              <a:t> </a:t>
            </a:r>
            <a:r>
              <a:rPr lang="en-US" baseline="0" dirty="0" err="1"/>
              <a:t>nhất</a:t>
            </a:r>
            <a:r>
              <a:rPr lang="en-US" baseline="0" dirty="0"/>
              <a:t> </a:t>
            </a:r>
            <a:r>
              <a:rPr lang="en-US" baseline="0" dirty="0" err="1"/>
              <a:t>là</a:t>
            </a:r>
            <a:r>
              <a:rPr lang="en-US" baseline="0" dirty="0"/>
              <a:t> 1 ô </a:t>
            </a:r>
            <a:r>
              <a:rPr lang="en-US" baseline="0" dirty="0" err="1"/>
              <a:t>số</a:t>
            </a:r>
            <a:r>
              <a:rPr lang="en-US" baseline="0" dirty="0"/>
              <a:t>, </a:t>
            </a:r>
            <a:r>
              <a:rPr lang="en-US" baseline="0" dirty="0" err="1"/>
              <a:t>các</a:t>
            </a:r>
            <a:r>
              <a:rPr lang="en-US" baseline="0" dirty="0"/>
              <a:t> </a:t>
            </a:r>
            <a:r>
              <a:rPr lang="en-US" baseline="0" dirty="0" err="1"/>
              <a:t>nhóm</a:t>
            </a:r>
            <a:r>
              <a:rPr lang="en-US" baseline="0" dirty="0"/>
              <a:t> </a:t>
            </a:r>
            <a:r>
              <a:rPr lang="en-US" baseline="0" dirty="0" err="1"/>
              <a:t>có</a:t>
            </a:r>
            <a:r>
              <a:rPr lang="en-US" baseline="0" dirty="0"/>
              <a:t> 20s </a:t>
            </a:r>
            <a:r>
              <a:rPr lang="en-US" baseline="0" dirty="0" err="1"/>
              <a:t>để</a:t>
            </a:r>
            <a:r>
              <a:rPr lang="en-US" baseline="0" dirty="0"/>
              <a:t> </a:t>
            </a:r>
            <a:r>
              <a:rPr lang="en-US" baseline="0" dirty="0" err="1"/>
              <a:t>quan</a:t>
            </a:r>
            <a:r>
              <a:rPr lang="en-US" baseline="0" dirty="0"/>
              <a:t> </a:t>
            </a:r>
            <a:r>
              <a:rPr lang="en-US" baseline="0" dirty="0" err="1"/>
              <a:t>sát</a:t>
            </a:r>
            <a:r>
              <a:rPr lang="en-US" baseline="0" dirty="0"/>
              <a:t> SGK, TL </a:t>
            </a:r>
            <a:r>
              <a:rPr lang="en-US" baseline="0" dirty="0" err="1"/>
              <a:t>nhanh</a:t>
            </a:r>
            <a:r>
              <a:rPr lang="en-US" baseline="0" dirty="0"/>
              <a:t> </a:t>
            </a:r>
            <a:r>
              <a:rPr lang="en-US" baseline="0" dirty="0" err="1"/>
              <a:t>và</a:t>
            </a:r>
            <a:r>
              <a:rPr lang="en-US" baseline="0" dirty="0"/>
              <a:t> </a:t>
            </a:r>
            <a:r>
              <a:rPr lang="en-US" baseline="0" dirty="0" err="1"/>
              <a:t>viết</a:t>
            </a:r>
            <a:r>
              <a:rPr lang="en-US" baseline="0" dirty="0"/>
              <a:t> </a:t>
            </a:r>
            <a:r>
              <a:rPr lang="en-US" baseline="0" dirty="0" err="1"/>
              <a:t>kết</a:t>
            </a:r>
            <a:r>
              <a:rPr lang="en-US" baseline="0" dirty="0"/>
              <a:t> </a:t>
            </a:r>
            <a:r>
              <a:rPr lang="en-US" baseline="0" dirty="0" err="1"/>
              <a:t>quả</a:t>
            </a:r>
            <a:r>
              <a:rPr lang="en-US" baseline="0" dirty="0"/>
              <a:t> </a:t>
            </a:r>
            <a:r>
              <a:rPr lang="en-US" baseline="0" dirty="0" err="1"/>
              <a:t>vào</a:t>
            </a:r>
            <a:r>
              <a:rPr lang="en-US" baseline="0" dirty="0"/>
              <a:t> </a:t>
            </a:r>
            <a:r>
              <a:rPr lang="en-US" baseline="0" dirty="0" err="1"/>
              <a:t>bảng</a:t>
            </a:r>
            <a:r>
              <a:rPr lang="en-US" baseline="0" dirty="0"/>
              <a:t> </a:t>
            </a:r>
            <a:r>
              <a:rPr lang="en-US" baseline="0" dirty="0" err="1"/>
              <a:t>nhóm</a:t>
            </a:r>
            <a:endParaRPr lang="en-US" baseline="0" dirty="0"/>
          </a:p>
          <a:p>
            <a:r>
              <a:rPr lang="en-US" baseline="0" dirty="0" err="1"/>
              <a:t>Phần</a:t>
            </a:r>
            <a:r>
              <a:rPr lang="en-US" baseline="0" dirty="0"/>
              <a:t> </a:t>
            </a:r>
            <a:r>
              <a:rPr lang="en-US" baseline="0" dirty="0" err="1"/>
              <a:t>này</a:t>
            </a:r>
            <a:r>
              <a:rPr lang="en-US" baseline="0" dirty="0"/>
              <a:t>, </a:t>
            </a:r>
            <a:r>
              <a:rPr lang="en-US" baseline="0" dirty="0" err="1"/>
              <a:t>cô</a:t>
            </a:r>
            <a:r>
              <a:rPr lang="en-US" baseline="0" dirty="0"/>
              <a:t> </a:t>
            </a:r>
            <a:r>
              <a:rPr lang="en-US" baseline="0" dirty="0" err="1"/>
              <a:t>sẽ</a:t>
            </a:r>
            <a:r>
              <a:rPr lang="en-US" baseline="0" dirty="0"/>
              <a:t> </a:t>
            </a:r>
            <a:r>
              <a:rPr lang="en-US" baseline="0" dirty="0" err="1"/>
              <a:t>mời</a:t>
            </a:r>
            <a:r>
              <a:rPr lang="en-US" baseline="0" dirty="0"/>
              <a:t> </a:t>
            </a:r>
            <a:r>
              <a:rPr lang="en-US" baseline="0" dirty="0" err="1"/>
              <a:t>bạn</a:t>
            </a:r>
            <a:r>
              <a:rPr lang="en-US" baseline="0" dirty="0"/>
              <a:t> </a:t>
            </a:r>
            <a:r>
              <a:rPr lang="en-US" baseline="0" dirty="0" err="1"/>
              <a:t>Việt</a:t>
            </a:r>
            <a:r>
              <a:rPr lang="en-US" baseline="0" dirty="0"/>
              <a:t> </a:t>
            </a:r>
            <a:r>
              <a:rPr lang="en-US" baseline="0" dirty="0" err="1"/>
              <a:t>đọc</a:t>
            </a:r>
            <a:r>
              <a:rPr lang="en-US" baseline="0" dirty="0"/>
              <a:t> </a:t>
            </a:r>
            <a:r>
              <a:rPr lang="en-US" baseline="0" dirty="0" err="1"/>
              <a:t>lớn</a:t>
            </a:r>
            <a:r>
              <a:rPr lang="en-US" baseline="0" dirty="0"/>
              <a:t> </a:t>
            </a:r>
            <a:r>
              <a:rPr lang="en-US" baseline="0" dirty="0" err="1"/>
              <a:t>từng</a:t>
            </a:r>
            <a:r>
              <a:rPr lang="en-US" baseline="0" dirty="0"/>
              <a:t> </a:t>
            </a:r>
            <a:r>
              <a:rPr lang="en-US" baseline="0" dirty="0" err="1"/>
              <a:t>câu</a:t>
            </a:r>
            <a:r>
              <a:rPr lang="en-US" baseline="0" dirty="0"/>
              <a:t> </a:t>
            </a:r>
            <a:r>
              <a:rPr lang="en-US" baseline="0" dirty="0" err="1"/>
              <a:t>hỏi</a:t>
            </a:r>
            <a:r>
              <a:rPr lang="en-US" baseline="0" dirty="0"/>
              <a:t> </a:t>
            </a:r>
            <a:r>
              <a:rPr lang="en-US" baseline="0" dirty="0" err="1"/>
              <a:t>để</a:t>
            </a:r>
            <a:r>
              <a:rPr lang="en-US" baseline="0" dirty="0"/>
              <a:t> </a:t>
            </a:r>
            <a:r>
              <a:rPr lang="en-US" baseline="0" dirty="0" err="1"/>
              <a:t>chúng</a:t>
            </a:r>
            <a:r>
              <a:rPr lang="en-US" baseline="0" dirty="0"/>
              <a:t> ta </a:t>
            </a:r>
            <a:r>
              <a:rPr lang="en-US" baseline="0" dirty="0" err="1"/>
              <a:t>cùng</a:t>
            </a:r>
            <a:r>
              <a:rPr lang="en-US" baseline="0" dirty="0"/>
              <a:t> </a:t>
            </a:r>
            <a:r>
              <a:rPr lang="en-US" baseline="0" dirty="0" err="1"/>
              <a:t>nghe</a:t>
            </a:r>
            <a:r>
              <a:rPr lang="en-US" baseline="0" dirty="0"/>
              <a:t>.</a:t>
            </a:r>
          </a:p>
          <a:p>
            <a:r>
              <a:rPr lang="en-US" baseline="0" dirty="0" err="1"/>
              <a:t>Câu</a:t>
            </a:r>
            <a:r>
              <a:rPr lang="en-US" baseline="0" dirty="0"/>
              <a:t> </a:t>
            </a:r>
            <a:r>
              <a:rPr lang="en-US" baseline="0" dirty="0" err="1"/>
              <a:t>số</a:t>
            </a:r>
            <a:r>
              <a:rPr lang="en-US" baseline="0" dirty="0"/>
              <a:t> 1: </a:t>
            </a:r>
            <a:r>
              <a:rPr lang="en-US" baseline="0" dirty="0" err="1"/>
              <a:t>Lớp</a:t>
            </a:r>
            <a:r>
              <a:rPr lang="en-US" baseline="0" dirty="0"/>
              <a:t> </a:t>
            </a:r>
            <a:r>
              <a:rPr lang="en-US" baseline="0" dirty="0" err="1"/>
              <a:t>vỏ</a:t>
            </a:r>
            <a:r>
              <a:rPr lang="en-US" baseline="0" dirty="0"/>
              <a:t> TD </a:t>
            </a:r>
            <a:r>
              <a:rPr lang="en-US" baseline="0" dirty="0" err="1"/>
              <a:t>gồm</a:t>
            </a:r>
            <a:r>
              <a:rPr lang="en-US" baseline="0" dirty="0"/>
              <a:t> </a:t>
            </a:r>
            <a:r>
              <a:rPr lang="en-US" baseline="0" dirty="0" err="1"/>
              <a:t>mấy</a:t>
            </a:r>
            <a:r>
              <a:rPr lang="en-US" baseline="0" dirty="0"/>
              <a:t> </a:t>
            </a:r>
            <a:r>
              <a:rPr lang="en-US" baseline="0" dirty="0" err="1"/>
              <a:t>bộ</a:t>
            </a:r>
            <a:r>
              <a:rPr lang="en-US" baseline="0" dirty="0"/>
              <a:t> </a:t>
            </a:r>
            <a:r>
              <a:rPr lang="en-US" baseline="0" dirty="0" err="1"/>
              <a:t>phận</a:t>
            </a:r>
            <a:r>
              <a:rPr lang="en-US" baseline="0" dirty="0"/>
              <a:t>? </a:t>
            </a:r>
            <a:r>
              <a:rPr lang="en-US" baseline="0" dirty="0" err="1"/>
              <a:t>Thời</a:t>
            </a:r>
            <a:r>
              <a:rPr lang="en-US" baseline="0" dirty="0"/>
              <a:t> </a:t>
            </a:r>
            <a:r>
              <a:rPr lang="en-US" baseline="0" dirty="0" err="1"/>
              <a:t>gian</a:t>
            </a:r>
            <a:r>
              <a:rPr lang="en-US" baseline="0" dirty="0"/>
              <a:t> </a:t>
            </a:r>
            <a:r>
              <a:rPr lang="en-US" baseline="0" dirty="0" err="1"/>
              <a:t>bắt</a:t>
            </a:r>
            <a:r>
              <a:rPr lang="en-US" baseline="0" dirty="0"/>
              <a:t> </a:t>
            </a:r>
            <a:r>
              <a:rPr lang="en-US" baseline="0" dirty="0" err="1"/>
              <a:t>đầu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80A3F1-A5B8-4DD4-BBA4-6C471DA2EAD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8051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 err="1"/>
              <a:t>Vòng</a:t>
            </a:r>
            <a:r>
              <a:rPr lang="en-US" baseline="0" dirty="0"/>
              <a:t> </a:t>
            </a:r>
            <a:r>
              <a:rPr lang="en-US" baseline="0" dirty="0" err="1"/>
              <a:t>thi</a:t>
            </a:r>
            <a:r>
              <a:rPr lang="en-US" baseline="0" dirty="0"/>
              <a:t> </a:t>
            </a:r>
            <a:r>
              <a:rPr lang="en-US" baseline="0" dirty="0" err="1"/>
              <a:t>này</a:t>
            </a:r>
            <a:r>
              <a:rPr lang="en-US" baseline="0" dirty="0"/>
              <a:t> </a:t>
            </a:r>
            <a:r>
              <a:rPr lang="en-US" baseline="0" dirty="0" err="1"/>
              <a:t>gồm</a:t>
            </a:r>
            <a:r>
              <a:rPr lang="en-US" baseline="0" dirty="0"/>
              <a:t> 1 </a:t>
            </a:r>
            <a:r>
              <a:rPr lang="en-US" baseline="0" dirty="0" err="1"/>
              <a:t>gói</a:t>
            </a:r>
            <a:r>
              <a:rPr lang="en-US" baseline="0" dirty="0"/>
              <a:t> 3 </a:t>
            </a:r>
            <a:r>
              <a:rPr lang="en-US" baseline="0" dirty="0" err="1"/>
              <a:t>câu</a:t>
            </a:r>
            <a:r>
              <a:rPr lang="en-US" baseline="0" dirty="0"/>
              <a:t> </a:t>
            </a:r>
            <a:r>
              <a:rPr lang="en-US" baseline="0" dirty="0" err="1"/>
              <a:t>hỏi</a:t>
            </a:r>
            <a:r>
              <a:rPr lang="en-US" baseline="0" dirty="0"/>
              <a:t>, </a:t>
            </a:r>
            <a:r>
              <a:rPr lang="en-US" baseline="0" dirty="0" err="1"/>
              <a:t>mỗi</a:t>
            </a:r>
            <a:r>
              <a:rPr lang="en-US" baseline="0" dirty="0"/>
              <a:t> </a:t>
            </a:r>
            <a:r>
              <a:rPr lang="en-US" baseline="0" dirty="0" err="1"/>
              <a:t>câu</a:t>
            </a:r>
            <a:r>
              <a:rPr lang="en-US" baseline="0" dirty="0"/>
              <a:t> </a:t>
            </a:r>
            <a:r>
              <a:rPr lang="en-US" baseline="0" dirty="0" err="1"/>
              <a:t>hỏi</a:t>
            </a:r>
            <a:r>
              <a:rPr lang="en-US" baseline="0" dirty="0"/>
              <a:t> </a:t>
            </a:r>
            <a:r>
              <a:rPr lang="en-US" baseline="0" dirty="0" err="1"/>
              <a:t>các</a:t>
            </a:r>
            <a:r>
              <a:rPr lang="en-US" baseline="0" dirty="0"/>
              <a:t> </a:t>
            </a:r>
            <a:r>
              <a:rPr lang="en-US" baseline="0" dirty="0" err="1"/>
              <a:t>nhóm</a:t>
            </a:r>
            <a:r>
              <a:rPr lang="en-US" baseline="0" dirty="0"/>
              <a:t> </a:t>
            </a:r>
            <a:r>
              <a:rPr lang="en-US" baseline="0" dirty="0" err="1"/>
              <a:t>có</a:t>
            </a:r>
            <a:r>
              <a:rPr lang="en-US" baseline="0" dirty="0"/>
              <a:t> </a:t>
            </a:r>
            <a:r>
              <a:rPr lang="en-US" baseline="0" dirty="0" err="1"/>
              <a:t>tối</a:t>
            </a:r>
            <a:r>
              <a:rPr lang="en-US" baseline="0" dirty="0"/>
              <a:t> </a:t>
            </a:r>
            <a:r>
              <a:rPr lang="en-US" baseline="0" dirty="0" err="1"/>
              <a:t>đa</a:t>
            </a:r>
            <a:r>
              <a:rPr lang="en-US" baseline="0" dirty="0"/>
              <a:t> 30s </a:t>
            </a:r>
            <a:r>
              <a:rPr lang="en-US" baseline="0" dirty="0" err="1"/>
              <a:t>để</a:t>
            </a:r>
            <a:r>
              <a:rPr lang="en-US" baseline="0" dirty="0"/>
              <a:t> </a:t>
            </a:r>
            <a:r>
              <a:rPr lang="en-US" baseline="0" dirty="0" err="1"/>
              <a:t>trả</a:t>
            </a:r>
            <a:r>
              <a:rPr lang="en-US" baseline="0" dirty="0"/>
              <a:t> </a:t>
            </a:r>
            <a:r>
              <a:rPr lang="en-US" baseline="0" dirty="0" err="1"/>
              <a:t>lời</a:t>
            </a:r>
            <a:r>
              <a:rPr lang="en-US" baseline="0" dirty="0"/>
              <a:t> </a:t>
            </a:r>
            <a:r>
              <a:rPr lang="en-US" baseline="0" dirty="0" err="1"/>
              <a:t>đáp</a:t>
            </a:r>
            <a:r>
              <a:rPr lang="en-US" baseline="0" dirty="0"/>
              <a:t> </a:t>
            </a:r>
            <a:r>
              <a:rPr lang="en-US" baseline="0" dirty="0" err="1"/>
              <a:t>án</a:t>
            </a:r>
            <a:r>
              <a:rPr lang="en-US" baseline="0" dirty="0"/>
              <a:t> </a:t>
            </a:r>
            <a:r>
              <a:rPr lang="en-US" baseline="0" dirty="0" err="1"/>
              <a:t>vào</a:t>
            </a:r>
            <a:r>
              <a:rPr lang="en-US" baseline="0" dirty="0"/>
              <a:t> </a:t>
            </a:r>
            <a:r>
              <a:rPr lang="en-US" baseline="0" dirty="0" err="1"/>
              <a:t>bảng</a:t>
            </a:r>
            <a:r>
              <a:rPr lang="en-US" baseline="0" dirty="0"/>
              <a:t> </a:t>
            </a:r>
            <a:r>
              <a:rPr lang="en-US" baseline="0" dirty="0" err="1"/>
              <a:t>nhóm</a:t>
            </a:r>
            <a:r>
              <a:rPr lang="en-US" baseline="0" dirty="0"/>
              <a:t>. </a:t>
            </a:r>
            <a:r>
              <a:rPr lang="en-US" baseline="0" dirty="0" err="1"/>
              <a:t>Các</a:t>
            </a:r>
            <a:r>
              <a:rPr lang="en-US" baseline="0" dirty="0"/>
              <a:t> </a:t>
            </a:r>
            <a:r>
              <a:rPr lang="en-US" baseline="0" dirty="0" err="1"/>
              <a:t>thí</a:t>
            </a:r>
            <a:r>
              <a:rPr lang="en-US" baseline="0" dirty="0"/>
              <a:t> </a:t>
            </a:r>
            <a:r>
              <a:rPr lang="en-US" baseline="0" dirty="0" err="1"/>
              <a:t>sinh</a:t>
            </a:r>
            <a:r>
              <a:rPr lang="en-US" baseline="0" dirty="0"/>
              <a:t> </a:t>
            </a:r>
            <a:r>
              <a:rPr lang="en-US" baseline="0" dirty="0" err="1"/>
              <a:t>quan</a:t>
            </a:r>
            <a:r>
              <a:rPr lang="en-US" baseline="0" dirty="0"/>
              <a:t> </a:t>
            </a:r>
            <a:r>
              <a:rPr lang="en-US" baseline="0" dirty="0" err="1"/>
              <a:t>sát</a:t>
            </a:r>
            <a:r>
              <a:rPr lang="en-US" baseline="0" dirty="0"/>
              <a:t> </a:t>
            </a:r>
            <a:r>
              <a:rPr lang="en-US" baseline="0" dirty="0" err="1"/>
              <a:t>trên</a:t>
            </a:r>
            <a:r>
              <a:rPr lang="en-US" baseline="0" dirty="0"/>
              <a:t> </a:t>
            </a:r>
            <a:r>
              <a:rPr lang="en-US" baseline="0" dirty="0" err="1"/>
              <a:t>màn</a:t>
            </a:r>
            <a:r>
              <a:rPr lang="en-US" baseline="0" dirty="0"/>
              <a:t> </a:t>
            </a:r>
            <a:r>
              <a:rPr lang="en-US" baseline="0" dirty="0" err="1"/>
              <a:t>hình</a:t>
            </a:r>
            <a:r>
              <a:rPr lang="en-US" baseline="0" dirty="0"/>
              <a:t>, </a:t>
            </a:r>
            <a:r>
              <a:rPr lang="en-US" baseline="0" dirty="0" err="1"/>
              <a:t>dựa</a:t>
            </a:r>
            <a:r>
              <a:rPr lang="en-US" baseline="0" dirty="0"/>
              <a:t> </a:t>
            </a:r>
            <a:r>
              <a:rPr lang="en-US" baseline="0" dirty="0" err="1"/>
              <a:t>vào</a:t>
            </a:r>
            <a:r>
              <a:rPr lang="en-US" baseline="0" dirty="0"/>
              <a:t> SGK, </a:t>
            </a:r>
            <a:r>
              <a:rPr lang="en-US" baseline="0" dirty="0" err="1"/>
              <a:t>thảo</a:t>
            </a:r>
            <a:r>
              <a:rPr lang="en-US" baseline="0" dirty="0"/>
              <a:t> </a:t>
            </a:r>
            <a:r>
              <a:rPr lang="en-US" baseline="0" dirty="0" err="1"/>
              <a:t>luận</a:t>
            </a:r>
            <a:r>
              <a:rPr lang="en-US" baseline="0" dirty="0"/>
              <a:t> </a:t>
            </a:r>
            <a:r>
              <a:rPr lang="en-US" baseline="0" dirty="0" err="1"/>
              <a:t>và</a:t>
            </a:r>
            <a:r>
              <a:rPr lang="en-US" baseline="0" dirty="0"/>
              <a:t> </a:t>
            </a:r>
            <a:r>
              <a:rPr lang="en-US" baseline="0" dirty="0" err="1"/>
              <a:t>viết</a:t>
            </a:r>
            <a:r>
              <a:rPr lang="en-US" baseline="0" dirty="0"/>
              <a:t> </a:t>
            </a:r>
            <a:r>
              <a:rPr lang="en-US" baseline="0" dirty="0" err="1"/>
              <a:t>nhanh</a:t>
            </a:r>
            <a:r>
              <a:rPr lang="en-US" baseline="0" dirty="0"/>
              <a:t> </a:t>
            </a:r>
            <a:r>
              <a:rPr lang="en-US" baseline="0" dirty="0" err="1"/>
              <a:t>đáp</a:t>
            </a:r>
            <a:r>
              <a:rPr lang="en-US" baseline="0" dirty="0"/>
              <a:t> </a:t>
            </a:r>
            <a:r>
              <a:rPr lang="en-US" baseline="0" dirty="0" err="1"/>
              <a:t>án</a:t>
            </a:r>
            <a:r>
              <a:rPr lang="en-US" baseline="0" dirty="0"/>
              <a:t>. </a:t>
            </a:r>
            <a:r>
              <a:rPr lang="en-US" baseline="0" dirty="0" err="1"/>
              <a:t>Mỗi</a:t>
            </a:r>
            <a:r>
              <a:rPr lang="en-US" baseline="0" dirty="0"/>
              <a:t> </a:t>
            </a:r>
            <a:r>
              <a:rPr lang="en-US" baseline="0" dirty="0" err="1"/>
              <a:t>câu</a:t>
            </a:r>
            <a:r>
              <a:rPr lang="en-US" baseline="0" dirty="0"/>
              <a:t> </a:t>
            </a:r>
            <a:r>
              <a:rPr lang="en-US" baseline="0" dirty="0" err="1"/>
              <a:t>trả</a:t>
            </a:r>
            <a:r>
              <a:rPr lang="en-US" baseline="0" dirty="0"/>
              <a:t> </a:t>
            </a:r>
            <a:r>
              <a:rPr lang="en-US" baseline="0" dirty="0" err="1"/>
              <a:t>lời</a:t>
            </a:r>
            <a:r>
              <a:rPr lang="en-US" baseline="0" dirty="0"/>
              <a:t> </a:t>
            </a:r>
            <a:r>
              <a:rPr lang="en-US" baseline="0" dirty="0" err="1"/>
              <a:t>đúng</a:t>
            </a:r>
            <a:r>
              <a:rPr lang="en-US" baseline="0" dirty="0"/>
              <a:t> </a:t>
            </a:r>
            <a:r>
              <a:rPr lang="en-US" baseline="0" dirty="0" err="1"/>
              <a:t>được</a:t>
            </a:r>
            <a:r>
              <a:rPr lang="en-US" baseline="0" dirty="0"/>
              <a:t> 1 </a:t>
            </a:r>
            <a:r>
              <a:rPr lang="en-US" baseline="0" dirty="0" err="1"/>
              <a:t>điểm</a:t>
            </a:r>
            <a:r>
              <a:rPr lang="en-US" baseline="0" dirty="0"/>
              <a:t>, </a:t>
            </a:r>
            <a:r>
              <a:rPr lang="en-US" baseline="0" dirty="0" err="1"/>
              <a:t>các</a:t>
            </a:r>
            <a:r>
              <a:rPr lang="en-US" baseline="0" dirty="0"/>
              <a:t> </a:t>
            </a:r>
            <a:r>
              <a:rPr lang="en-US" baseline="0" dirty="0" err="1"/>
              <a:t>nhóm</a:t>
            </a:r>
            <a:r>
              <a:rPr lang="en-US" baseline="0" dirty="0"/>
              <a:t> </a:t>
            </a:r>
            <a:r>
              <a:rPr lang="en-US" baseline="0" dirty="0" err="1"/>
              <a:t>đưa</a:t>
            </a:r>
            <a:r>
              <a:rPr lang="en-US" baseline="0" dirty="0"/>
              <a:t> </a:t>
            </a:r>
            <a:r>
              <a:rPr lang="en-US" baseline="0" dirty="0" err="1"/>
              <a:t>bảng</a:t>
            </a:r>
            <a:r>
              <a:rPr lang="en-US" baseline="0" dirty="0"/>
              <a:t> </a:t>
            </a:r>
            <a:r>
              <a:rPr lang="en-US" baseline="0" dirty="0" err="1"/>
              <a:t>trước</a:t>
            </a:r>
            <a:r>
              <a:rPr lang="en-US" baseline="0" dirty="0"/>
              <a:t> </a:t>
            </a:r>
            <a:r>
              <a:rPr lang="en-US" baseline="0" dirty="0" err="1"/>
              <a:t>thời</a:t>
            </a:r>
            <a:r>
              <a:rPr lang="en-US" baseline="0" dirty="0"/>
              <a:t> </a:t>
            </a:r>
            <a:r>
              <a:rPr lang="en-US" baseline="0" dirty="0" err="1"/>
              <a:t>gian</a:t>
            </a:r>
            <a:r>
              <a:rPr lang="en-US" baseline="0" dirty="0"/>
              <a:t> </a:t>
            </a:r>
            <a:r>
              <a:rPr lang="en-US" baseline="0" dirty="0" err="1"/>
              <a:t>quy</a:t>
            </a:r>
            <a:r>
              <a:rPr lang="en-US" baseline="0" dirty="0"/>
              <a:t> </a:t>
            </a:r>
            <a:r>
              <a:rPr lang="en-US" baseline="0" dirty="0" err="1"/>
              <a:t>định</a:t>
            </a:r>
            <a:r>
              <a:rPr lang="en-US" baseline="0" dirty="0"/>
              <a:t> </a:t>
            </a:r>
            <a:r>
              <a:rPr lang="en-US" baseline="0" dirty="0" err="1"/>
              <a:t>sẽ</a:t>
            </a:r>
            <a:r>
              <a:rPr lang="en-US" baseline="0" dirty="0"/>
              <a:t> </a:t>
            </a:r>
            <a:r>
              <a:rPr lang="en-US" baseline="0" dirty="0" err="1"/>
              <a:t>được</a:t>
            </a:r>
            <a:r>
              <a:rPr lang="en-US" baseline="0" dirty="0"/>
              <a:t> </a:t>
            </a:r>
            <a:r>
              <a:rPr lang="en-US" baseline="0" dirty="0" err="1"/>
              <a:t>cộng</a:t>
            </a:r>
            <a:r>
              <a:rPr lang="en-US" baseline="0" dirty="0"/>
              <a:t> </a:t>
            </a:r>
            <a:r>
              <a:rPr lang="en-US" baseline="0" dirty="0" err="1"/>
              <a:t>thêm</a:t>
            </a:r>
            <a:r>
              <a:rPr lang="en-US" baseline="0" dirty="0"/>
              <a:t> 1 </a:t>
            </a:r>
            <a:r>
              <a:rPr lang="en-US" baseline="0" dirty="0" err="1"/>
              <a:t>điểm</a:t>
            </a:r>
            <a:r>
              <a:rPr lang="en-US" baseline="0" dirty="0"/>
              <a:t>, </a:t>
            </a:r>
            <a:r>
              <a:rPr lang="en-US" baseline="0" dirty="0" err="1"/>
              <a:t>đưa</a:t>
            </a:r>
            <a:r>
              <a:rPr lang="en-US" baseline="0" dirty="0"/>
              <a:t> </a:t>
            </a:r>
            <a:r>
              <a:rPr lang="en-US" baseline="0" dirty="0" err="1"/>
              <a:t>sau</a:t>
            </a:r>
            <a:r>
              <a:rPr lang="en-US" baseline="0" dirty="0"/>
              <a:t> </a:t>
            </a:r>
            <a:r>
              <a:rPr lang="en-US" baseline="0" dirty="0" err="1"/>
              <a:t>thời</a:t>
            </a:r>
            <a:r>
              <a:rPr lang="en-US" baseline="0" dirty="0"/>
              <a:t> </a:t>
            </a:r>
            <a:r>
              <a:rPr lang="en-US" baseline="0" dirty="0" err="1"/>
              <a:t>gian</a:t>
            </a:r>
            <a:r>
              <a:rPr lang="en-US" baseline="0" dirty="0"/>
              <a:t> </a:t>
            </a:r>
            <a:r>
              <a:rPr lang="en-US" baseline="0" dirty="0" err="1"/>
              <a:t>sẽ</a:t>
            </a:r>
            <a:r>
              <a:rPr lang="en-US" baseline="0" dirty="0"/>
              <a:t> </a:t>
            </a:r>
            <a:r>
              <a:rPr lang="en-US" baseline="0" dirty="0" err="1"/>
              <a:t>mất</a:t>
            </a:r>
            <a:r>
              <a:rPr lang="en-US" baseline="0" dirty="0"/>
              <a:t> </a:t>
            </a:r>
            <a:r>
              <a:rPr lang="en-US" baseline="0" dirty="0" err="1"/>
              <a:t>lượt</a:t>
            </a:r>
            <a:r>
              <a:rPr lang="en-US" baseline="0" dirty="0"/>
              <a:t> </a:t>
            </a:r>
            <a:r>
              <a:rPr lang="en-US" baseline="0" dirty="0" err="1"/>
              <a:t>trả</a:t>
            </a:r>
            <a:r>
              <a:rPr lang="en-US" baseline="0" dirty="0"/>
              <a:t> </a:t>
            </a:r>
            <a:r>
              <a:rPr lang="en-US" baseline="0" dirty="0" err="1"/>
              <a:t>lời</a:t>
            </a:r>
            <a:r>
              <a:rPr lang="en-US" baseline="0" dirty="0"/>
              <a:t>.  </a:t>
            </a:r>
            <a:r>
              <a:rPr lang="en-US" baseline="0" dirty="0" err="1"/>
              <a:t>Các</a:t>
            </a:r>
            <a:r>
              <a:rPr lang="en-US" baseline="0" dirty="0"/>
              <a:t> </a:t>
            </a:r>
            <a:r>
              <a:rPr lang="en-US" baseline="0" dirty="0" err="1"/>
              <a:t>em</a:t>
            </a:r>
            <a:r>
              <a:rPr lang="en-US" baseline="0" dirty="0"/>
              <a:t> </a:t>
            </a:r>
            <a:r>
              <a:rPr lang="en-US" baseline="0" dirty="0" err="1"/>
              <a:t>đã</a:t>
            </a:r>
            <a:r>
              <a:rPr lang="en-US" baseline="0" dirty="0"/>
              <a:t> </a:t>
            </a:r>
            <a:r>
              <a:rPr lang="en-US" baseline="0" dirty="0" err="1"/>
              <a:t>hiểu</a:t>
            </a:r>
            <a:r>
              <a:rPr lang="en-US" baseline="0" dirty="0"/>
              <a:t> </a:t>
            </a:r>
            <a:r>
              <a:rPr lang="en-US" baseline="0" dirty="0" err="1"/>
              <a:t>luật</a:t>
            </a:r>
            <a:r>
              <a:rPr lang="en-US" baseline="0" dirty="0"/>
              <a:t> </a:t>
            </a:r>
            <a:r>
              <a:rPr lang="en-US" baseline="0" dirty="0" err="1"/>
              <a:t>chơi</a:t>
            </a:r>
            <a:r>
              <a:rPr lang="en-US" baseline="0" dirty="0"/>
              <a:t>? </a:t>
            </a:r>
            <a:r>
              <a:rPr lang="en-US" baseline="0" dirty="0" err="1"/>
              <a:t>Sẵn</a:t>
            </a:r>
            <a:r>
              <a:rPr lang="en-US" baseline="0" dirty="0"/>
              <a:t> sang </a:t>
            </a:r>
            <a:r>
              <a:rPr lang="en-US" baseline="0" dirty="0" err="1"/>
              <a:t>nhé</a:t>
            </a:r>
            <a:r>
              <a:rPr lang="en-US" baseline="0" dirty="0"/>
              <a:t>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80A3F1-A5B8-4DD4-BBA4-6C471DA2EAD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3514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B80A3F1-A5B8-4DD4-BBA4-6C471DA2EAD1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1165731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B80A3F1-A5B8-4DD4-BBA4-6C471DA2EAD1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0195307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B80A3F1-A5B8-4DD4-BBA4-6C471DA2EAD1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3013243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80A3F1-A5B8-4DD4-BBA4-6C471DA2EAD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8119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 err="1"/>
              <a:t>Cuộc</a:t>
            </a:r>
            <a:r>
              <a:rPr lang="en-US" baseline="0" dirty="0"/>
              <a:t> </a:t>
            </a:r>
            <a:r>
              <a:rPr lang="en-US" baseline="0" dirty="0" err="1"/>
              <a:t>thi</a:t>
            </a:r>
            <a:r>
              <a:rPr lang="en-US" baseline="0" dirty="0"/>
              <a:t> </a:t>
            </a:r>
            <a:r>
              <a:rPr lang="en-US" baseline="0" dirty="0" err="1"/>
              <a:t>của</a:t>
            </a:r>
            <a:r>
              <a:rPr lang="en-US" baseline="0" dirty="0"/>
              <a:t> </a:t>
            </a:r>
            <a:r>
              <a:rPr lang="en-US" baseline="0" dirty="0" err="1"/>
              <a:t>chúng</a:t>
            </a:r>
            <a:r>
              <a:rPr lang="en-US" baseline="0" dirty="0"/>
              <a:t> ta </a:t>
            </a:r>
            <a:r>
              <a:rPr lang="en-US" baseline="0" dirty="0" err="1"/>
              <a:t>gồm</a:t>
            </a:r>
            <a:r>
              <a:rPr lang="en-US" baseline="0" dirty="0"/>
              <a:t> </a:t>
            </a:r>
            <a:r>
              <a:rPr lang="en-US" baseline="0" dirty="0" err="1"/>
              <a:t>có</a:t>
            </a:r>
            <a:r>
              <a:rPr lang="en-US" baseline="0" dirty="0"/>
              <a:t> </a:t>
            </a:r>
            <a:r>
              <a:rPr lang="en-US" baseline="0" dirty="0" err="1"/>
              <a:t>sự</a:t>
            </a:r>
            <a:r>
              <a:rPr lang="en-US" baseline="0" dirty="0"/>
              <a:t> </a:t>
            </a:r>
            <a:r>
              <a:rPr lang="en-US" baseline="0" dirty="0" err="1"/>
              <a:t>tham</a:t>
            </a:r>
            <a:r>
              <a:rPr lang="en-US" baseline="0" dirty="0"/>
              <a:t> </a:t>
            </a:r>
            <a:r>
              <a:rPr lang="en-US" baseline="0" dirty="0" err="1"/>
              <a:t>dự</a:t>
            </a:r>
            <a:r>
              <a:rPr lang="en-US" baseline="0" dirty="0"/>
              <a:t> </a:t>
            </a:r>
            <a:r>
              <a:rPr lang="en-US" baseline="0" dirty="0" err="1"/>
              <a:t>của</a:t>
            </a:r>
            <a:r>
              <a:rPr lang="en-US" baseline="0" dirty="0"/>
              <a:t> 6 </a:t>
            </a:r>
            <a:r>
              <a:rPr lang="en-US" baseline="0" dirty="0" err="1"/>
              <a:t>đội</a:t>
            </a:r>
            <a:r>
              <a:rPr lang="en-US" baseline="0" dirty="0"/>
              <a:t> </a:t>
            </a:r>
            <a:r>
              <a:rPr lang="en-US" baseline="0" dirty="0" err="1"/>
              <a:t>chơi</a:t>
            </a:r>
            <a:r>
              <a:rPr lang="en-US" baseline="0" dirty="0"/>
              <a:t> </a:t>
            </a:r>
            <a:r>
              <a:rPr lang="en-US" baseline="0" dirty="0" err="1"/>
              <a:t>đến</a:t>
            </a:r>
            <a:r>
              <a:rPr lang="en-US" baseline="0" dirty="0"/>
              <a:t> </a:t>
            </a:r>
            <a:r>
              <a:rPr lang="en-US" baseline="0" dirty="0" err="1"/>
              <a:t>từ</a:t>
            </a:r>
            <a:r>
              <a:rPr lang="en-US" baseline="0" dirty="0"/>
              <a:t> 6 </a:t>
            </a:r>
            <a:r>
              <a:rPr lang="en-US" baseline="0" dirty="0" err="1"/>
              <a:t>nhóm</a:t>
            </a:r>
            <a:r>
              <a:rPr lang="en-US" baseline="0" dirty="0"/>
              <a:t>, </a:t>
            </a:r>
            <a:r>
              <a:rPr lang="en-US" baseline="0" dirty="0" err="1"/>
              <a:t>nhóm</a:t>
            </a:r>
            <a:r>
              <a:rPr lang="en-US" baseline="0" dirty="0"/>
              <a:t> 1,2…6. </a:t>
            </a:r>
            <a:r>
              <a:rPr lang="en-US" baseline="0" dirty="0" err="1"/>
              <a:t>Các</a:t>
            </a:r>
            <a:r>
              <a:rPr lang="en-US" baseline="0" dirty="0"/>
              <a:t> </a:t>
            </a:r>
            <a:r>
              <a:rPr lang="en-US" baseline="0" dirty="0" err="1"/>
              <a:t>em</a:t>
            </a:r>
            <a:r>
              <a:rPr lang="en-US" baseline="0" dirty="0"/>
              <a:t> </a:t>
            </a:r>
            <a:r>
              <a:rPr lang="en-US" baseline="0" dirty="0" err="1"/>
              <a:t>sẽ</a:t>
            </a:r>
            <a:r>
              <a:rPr lang="en-US" baseline="0" dirty="0"/>
              <a:t> </a:t>
            </a:r>
            <a:r>
              <a:rPr lang="en-US" baseline="0" dirty="0" err="1"/>
              <a:t>trải</a:t>
            </a:r>
            <a:r>
              <a:rPr lang="en-US" baseline="0" dirty="0"/>
              <a:t> qua 4 </a:t>
            </a:r>
            <a:r>
              <a:rPr lang="en-US" baseline="0" dirty="0" err="1"/>
              <a:t>vòng</a:t>
            </a:r>
            <a:r>
              <a:rPr lang="en-US" baseline="0" dirty="0"/>
              <a:t> </a:t>
            </a:r>
            <a:r>
              <a:rPr lang="en-US" baseline="0" dirty="0" err="1"/>
              <a:t>thi</a:t>
            </a:r>
            <a:r>
              <a:rPr lang="en-US" baseline="0" dirty="0"/>
              <a:t>: KHỞI ĐỘNG, VƯỢT CHƯỚNG NGẠI VẬT, TĂNG TỐC, VỀ ĐÍCH </a:t>
            </a:r>
            <a:r>
              <a:rPr lang="en-US" baseline="0" dirty="0" err="1"/>
              <a:t>để</a:t>
            </a:r>
            <a:r>
              <a:rPr lang="en-US" baseline="0" dirty="0"/>
              <a:t> </a:t>
            </a:r>
            <a:r>
              <a:rPr lang="en-US" baseline="0" dirty="0" err="1"/>
              <a:t>cùng</a:t>
            </a:r>
            <a:r>
              <a:rPr lang="en-US" baseline="0" dirty="0"/>
              <a:t> </a:t>
            </a:r>
            <a:r>
              <a:rPr lang="en-US" baseline="0" dirty="0" err="1"/>
              <a:t>tìm</a:t>
            </a:r>
            <a:r>
              <a:rPr lang="en-US" baseline="0" dirty="0"/>
              <a:t> </a:t>
            </a:r>
            <a:r>
              <a:rPr lang="en-US" baseline="0" dirty="0" err="1"/>
              <a:t>hiểu</a:t>
            </a:r>
            <a:r>
              <a:rPr lang="en-US" baseline="0" dirty="0"/>
              <a:t> </a:t>
            </a:r>
            <a:r>
              <a:rPr lang="en-US" baseline="0" dirty="0" err="1"/>
              <a:t>nội</a:t>
            </a:r>
            <a:r>
              <a:rPr lang="en-US" baseline="0" dirty="0"/>
              <a:t> dung </a:t>
            </a:r>
            <a:r>
              <a:rPr lang="en-US" baseline="0" dirty="0" err="1"/>
              <a:t>bài</a:t>
            </a:r>
            <a:r>
              <a:rPr lang="en-US" baseline="0" dirty="0"/>
              <a:t> </a:t>
            </a:r>
            <a:r>
              <a:rPr lang="en-US" baseline="0" dirty="0" err="1"/>
              <a:t>học</a:t>
            </a:r>
            <a:r>
              <a:rPr lang="en-US" baseline="0" dirty="0"/>
              <a:t> </a:t>
            </a:r>
            <a:r>
              <a:rPr lang="en-US" baseline="0" dirty="0" err="1"/>
              <a:t>ngày</a:t>
            </a:r>
            <a:r>
              <a:rPr lang="en-US" baseline="0" dirty="0"/>
              <a:t> </a:t>
            </a:r>
            <a:r>
              <a:rPr lang="en-US" baseline="0" dirty="0" err="1"/>
              <a:t>hôm</a:t>
            </a:r>
            <a:r>
              <a:rPr lang="en-US" baseline="0" dirty="0"/>
              <a:t> nay </a:t>
            </a:r>
            <a:r>
              <a:rPr lang="en-US" baseline="0" dirty="0" err="1"/>
              <a:t>của</a:t>
            </a:r>
            <a:r>
              <a:rPr lang="en-US" baseline="0" dirty="0"/>
              <a:t> </a:t>
            </a:r>
            <a:r>
              <a:rPr lang="en-US" baseline="0" dirty="0" err="1"/>
              <a:t>chúng</a:t>
            </a:r>
            <a:r>
              <a:rPr lang="en-US" baseline="0" dirty="0"/>
              <a:t> ta. </a:t>
            </a:r>
            <a:r>
              <a:rPr lang="en-US" baseline="0" dirty="0" err="1"/>
              <a:t>Các</a:t>
            </a:r>
            <a:r>
              <a:rPr lang="en-US" baseline="0" dirty="0"/>
              <a:t> </a:t>
            </a:r>
            <a:r>
              <a:rPr lang="en-US" baseline="0" dirty="0" err="1"/>
              <a:t>em</a:t>
            </a:r>
            <a:r>
              <a:rPr lang="en-US" baseline="0" dirty="0"/>
              <a:t> </a:t>
            </a:r>
            <a:r>
              <a:rPr lang="en-US" baseline="0" dirty="0" err="1"/>
              <a:t>đã</a:t>
            </a:r>
            <a:r>
              <a:rPr lang="en-US" baseline="0" dirty="0"/>
              <a:t> </a:t>
            </a:r>
            <a:r>
              <a:rPr lang="en-US" baseline="0" dirty="0" err="1"/>
              <a:t>sẵn</a:t>
            </a:r>
            <a:r>
              <a:rPr lang="en-US" baseline="0" dirty="0"/>
              <a:t> sang </a:t>
            </a:r>
            <a:r>
              <a:rPr lang="en-US" baseline="0" dirty="0" err="1"/>
              <a:t>chưa</a:t>
            </a:r>
            <a:r>
              <a:rPr lang="en-US" baseline="0" dirty="0"/>
              <a:t>? </a:t>
            </a:r>
            <a:r>
              <a:rPr lang="en-US" baseline="0" dirty="0" err="1"/>
              <a:t>Chúng</a:t>
            </a:r>
            <a:r>
              <a:rPr lang="en-US" baseline="0" dirty="0"/>
              <a:t> ta </a:t>
            </a:r>
            <a:r>
              <a:rPr lang="en-US" baseline="0" dirty="0" err="1"/>
              <a:t>cùng</a:t>
            </a:r>
            <a:r>
              <a:rPr lang="en-US" baseline="0" dirty="0"/>
              <a:t> </a:t>
            </a:r>
            <a:r>
              <a:rPr lang="en-US" baseline="0" dirty="0" err="1"/>
              <a:t>bắt</a:t>
            </a:r>
            <a:r>
              <a:rPr lang="en-US" baseline="0" dirty="0"/>
              <a:t> </a:t>
            </a:r>
            <a:r>
              <a:rPr lang="en-US" baseline="0" dirty="0" err="1"/>
              <a:t>đầu</a:t>
            </a:r>
            <a:r>
              <a:rPr lang="en-US" baseline="0" dirty="0"/>
              <a:t> </a:t>
            </a:r>
            <a:r>
              <a:rPr lang="en-US" baseline="0" dirty="0" err="1"/>
              <a:t>nhé</a:t>
            </a:r>
            <a:r>
              <a:rPr lang="en-US" baseline="0" dirty="0"/>
              <a:t>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B80A3F1-A5B8-4DD4-BBA4-6C471DA2EAD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801689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 err="1"/>
              <a:t>Vòng</a:t>
            </a:r>
            <a:r>
              <a:rPr lang="en-US" baseline="0" dirty="0"/>
              <a:t> </a:t>
            </a:r>
            <a:r>
              <a:rPr lang="en-US" baseline="0" dirty="0" err="1"/>
              <a:t>thi</a:t>
            </a:r>
            <a:r>
              <a:rPr lang="en-US" baseline="0" dirty="0"/>
              <a:t> </a:t>
            </a:r>
            <a:r>
              <a:rPr lang="en-US" baseline="0" dirty="0" err="1"/>
              <a:t>thứ</a:t>
            </a:r>
            <a:r>
              <a:rPr lang="en-US" baseline="0" dirty="0"/>
              <a:t> </a:t>
            </a:r>
            <a:r>
              <a:rPr lang="en-US" baseline="0" dirty="0" err="1"/>
              <a:t>nhất</a:t>
            </a:r>
            <a:r>
              <a:rPr lang="en-US" baseline="0" dirty="0"/>
              <a:t>: KHỞI ĐỘNG </a:t>
            </a:r>
            <a:r>
              <a:rPr lang="en-US" baseline="0" dirty="0" err="1"/>
              <a:t>xin</a:t>
            </a:r>
            <a:r>
              <a:rPr lang="en-US" baseline="0" dirty="0"/>
              <a:t> </a:t>
            </a:r>
            <a:r>
              <a:rPr lang="en-US" baseline="0" dirty="0" err="1"/>
              <a:t>được</a:t>
            </a:r>
            <a:r>
              <a:rPr lang="en-US" baseline="0" dirty="0"/>
              <a:t> </a:t>
            </a:r>
            <a:r>
              <a:rPr lang="en-US" baseline="0" dirty="0" err="1"/>
              <a:t>phép</a:t>
            </a:r>
            <a:r>
              <a:rPr lang="en-US" baseline="0" dirty="0"/>
              <a:t> </a:t>
            </a:r>
            <a:r>
              <a:rPr lang="en-US" baseline="0" dirty="0" err="1"/>
              <a:t>bắt</a:t>
            </a:r>
            <a:r>
              <a:rPr lang="en-US" baseline="0" dirty="0"/>
              <a:t> </a:t>
            </a:r>
            <a:r>
              <a:rPr lang="en-US" baseline="0" dirty="0" err="1"/>
              <a:t>đầu</a:t>
            </a:r>
            <a:r>
              <a:rPr lang="en-US" baseline="0" dirty="0"/>
              <a:t>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B80A3F1-A5B8-4DD4-BBA4-6C471DA2EAD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527473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Ở</a:t>
            </a:r>
            <a:r>
              <a:rPr lang="en-US" baseline="0" dirty="0"/>
              <a:t> </a:t>
            </a:r>
            <a:r>
              <a:rPr lang="en-US" baseline="0" dirty="0" err="1"/>
              <a:t>vòng</a:t>
            </a:r>
            <a:r>
              <a:rPr lang="en-US" baseline="0" dirty="0"/>
              <a:t> </a:t>
            </a:r>
            <a:r>
              <a:rPr lang="en-US" baseline="0" dirty="0" err="1"/>
              <a:t>thi</a:t>
            </a:r>
            <a:r>
              <a:rPr lang="en-US" baseline="0" dirty="0"/>
              <a:t> </a:t>
            </a:r>
            <a:r>
              <a:rPr lang="en-US" baseline="0" dirty="0" err="1"/>
              <a:t>này</a:t>
            </a:r>
            <a:r>
              <a:rPr lang="en-US" baseline="0" dirty="0"/>
              <a:t>, </a:t>
            </a:r>
            <a:r>
              <a:rPr lang="en-US" baseline="0" dirty="0" err="1"/>
              <a:t>nhiệm</a:t>
            </a:r>
            <a:r>
              <a:rPr lang="en-US" baseline="0" dirty="0"/>
              <a:t> </a:t>
            </a:r>
            <a:r>
              <a:rPr lang="en-US" baseline="0" dirty="0" err="1"/>
              <a:t>vụ</a:t>
            </a:r>
            <a:r>
              <a:rPr lang="en-US" baseline="0" dirty="0"/>
              <a:t> </a:t>
            </a:r>
            <a:r>
              <a:rPr lang="en-US" baseline="0" dirty="0" err="1"/>
              <a:t>của</a:t>
            </a:r>
            <a:r>
              <a:rPr lang="en-US" baseline="0" dirty="0"/>
              <a:t> </a:t>
            </a:r>
            <a:r>
              <a:rPr lang="en-US" baseline="0" dirty="0" err="1"/>
              <a:t>các</a:t>
            </a:r>
            <a:r>
              <a:rPr lang="en-US" baseline="0" dirty="0"/>
              <a:t> </a:t>
            </a:r>
            <a:r>
              <a:rPr lang="en-US" baseline="0" dirty="0" err="1"/>
              <a:t>thí</a:t>
            </a:r>
            <a:r>
              <a:rPr lang="en-US" baseline="0" dirty="0"/>
              <a:t> </a:t>
            </a:r>
            <a:r>
              <a:rPr lang="en-US" baseline="0" dirty="0" err="1"/>
              <a:t>sinh</a:t>
            </a:r>
            <a:r>
              <a:rPr lang="en-US" baseline="0" dirty="0"/>
              <a:t> </a:t>
            </a:r>
            <a:r>
              <a:rPr lang="en-US" baseline="0" dirty="0" err="1"/>
              <a:t>như</a:t>
            </a:r>
            <a:r>
              <a:rPr lang="en-US" baseline="0" dirty="0"/>
              <a:t> </a:t>
            </a:r>
            <a:r>
              <a:rPr lang="en-US" baseline="0" dirty="0" err="1"/>
              <a:t>sau</a:t>
            </a:r>
            <a:r>
              <a:rPr lang="en-US" baseline="0" dirty="0"/>
              <a:t>: </a:t>
            </a:r>
            <a:r>
              <a:rPr lang="en-US" baseline="0" dirty="0" err="1"/>
              <a:t>theo</a:t>
            </a:r>
            <a:r>
              <a:rPr lang="en-US" baseline="0" dirty="0"/>
              <a:t> </a:t>
            </a:r>
            <a:r>
              <a:rPr lang="en-US" baseline="0" dirty="0" err="1"/>
              <a:t>dõi</a:t>
            </a:r>
            <a:r>
              <a:rPr lang="en-US" baseline="0" dirty="0"/>
              <a:t> </a:t>
            </a:r>
            <a:r>
              <a:rPr lang="en-US" baseline="0" dirty="0" err="1"/>
              <a:t>đoạn</a:t>
            </a:r>
            <a:r>
              <a:rPr lang="en-US" baseline="0" dirty="0"/>
              <a:t> video “ </a:t>
            </a:r>
            <a:r>
              <a:rPr lang="en-US" baseline="0" dirty="0" err="1"/>
              <a:t>vì</a:t>
            </a:r>
            <a:r>
              <a:rPr lang="en-US" baseline="0" dirty="0"/>
              <a:t> </a:t>
            </a:r>
            <a:r>
              <a:rPr lang="en-US" baseline="0" dirty="0" err="1"/>
              <a:t>sao</a:t>
            </a:r>
            <a:r>
              <a:rPr lang="en-US" baseline="0" dirty="0"/>
              <a:t> </a:t>
            </a:r>
            <a:r>
              <a:rPr lang="en-US" baseline="0" dirty="0" err="1"/>
              <a:t>miền</a:t>
            </a:r>
            <a:r>
              <a:rPr lang="en-US" baseline="0" dirty="0"/>
              <a:t> </a:t>
            </a:r>
            <a:r>
              <a:rPr lang="en-US" baseline="0" dirty="0" err="1"/>
              <a:t>Trung</a:t>
            </a:r>
            <a:r>
              <a:rPr lang="en-US" baseline="0" dirty="0"/>
              <a:t> </a:t>
            </a:r>
            <a:r>
              <a:rPr lang="en-US" baseline="0" dirty="0" err="1"/>
              <a:t>bão</a:t>
            </a:r>
            <a:r>
              <a:rPr lang="en-US" baseline="0" dirty="0"/>
              <a:t> </a:t>
            </a:r>
            <a:r>
              <a:rPr lang="en-US" baseline="0" dirty="0" err="1"/>
              <a:t>lũ</a:t>
            </a:r>
            <a:r>
              <a:rPr lang="en-US" baseline="0" dirty="0"/>
              <a:t>?” </a:t>
            </a:r>
            <a:r>
              <a:rPr lang="en-US" baseline="0" dirty="0" err="1"/>
              <a:t>để</a:t>
            </a:r>
            <a:r>
              <a:rPr lang="en-US" baseline="0" dirty="0"/>
              <a:t> </a:t>
            </a:r>
            <a:r>
              <a:rPr lang="en-US" baseline="0" dirty="0" err="1"/>
              <a:t>trả</a:t>
            </a:r>
            <a:r>
              <a:rPr lang="en-US" baseline="0" dirty="0"/>
              <a:t> </a:t>
            </a:r>
            <a:r>
              <a:rPr lang="en-US" baseline="0" dirty="0" err="1"/>
              <a:t>lời</a:t>
            </a:r>
            <a:r>
              <a:rPr lang="en-US" baseline="0" dirty="0"/>
              <a:t> 1 </a:t>
            </a:r>
            <a:r>
              <a:rPr lang="en-US" baseline="0" dirty="0" err="1"/>
              <a:t>gói</a:t>
            </a:r>
            <a:r>
              <a:rPr lang="en-US" baseline="0" dirty="0"/>
              <a:t> </a:t>
            </a:r>
            <a:r>
              <a:rPr lang="en-US" baseline="0" dirty="0" err="1"/>
              <a:t>câu</a:t>
            </a:r>
            <a:r>
              <a:rPr lang="en-US" baseline="0" dirty="0"/>
              <a:t> </a:t>
            </a:r>
            <a:r>
              <a:rPr lang="en-US" baseline="0" dirty="0" err="1"/>
              <a:t>hỏi</a:t>
            </a:r>
            <a:r>
              <a:rPr lang="en-US" baseline="0" dirty="0"/>
              <a:t> </a:t>
            </a:r>
            <a:r>
              <a:rPr lang="en-US" baseline="0" dirty="0" err="1"/>
              <a:t>gồm</a:t>
            </a:r>
            <a:r>
              <a:rPr lang="en-US" baseline="0" dirty="0"/>
              <a:t> </a:t>
            </a:r>
            <a:r>
              <a:rPr lang="en-US" baseline="0" dirty="0" err="1"/>
              <a:t>có</a:t>
            </a:r>
            <a:r>
              <a:rPr lang="en-US" baseline="0" dirty="0"/>
              <a:t> 3 </a:t>
            </a:r>
            <a:r>
              <a:rPr lang="en-US" baseline="0" dirty="0" err="1"/>
              <a:t>câu</a:t>
            </a:r>
            <a:r>
              <a:rPr lang="en-US" baseline="0" dirty="0"/>
              <a:t>. </a:t>
            </a:r>
            <a:r>
              <a:rPr lang="en-US" baseline="0" dirty="0" err="1"/>
              <a:t>Các</a:t>
            </a:r>
            <a:r>
              <a:rPr lang="en-US" baseline="0" dirty="0"/>
              <a:t> </a:t>
            </a:r>
            <a:r>
              <a:rPr lang="en-US" baseline="0" dirty="0" err="1"/>
              <a:t>thí</a:t>
            </a:r>
            <a:r>
              <a:rPr lang="en-US" baseline="0" dirty="0"/>
              <a:t> </a:t>
            </a:r>
            <a:r>
              <a:rPr lang="en-US" baseline="0" dirty="0" err="1"/>
              <a:t>sinh</a:t>
            </a:r>
            <a:r>
              <a:rPr lang="en-US" baseline="0" dirty="0"/>
              <a:t> </a:t>
            </a:r>
            <a:r>
              <a:rPr lang="en-US" baseline="0" dirty="0" err="1"/>
              <a:t>hãy</a:t>
            </a:r>
            <a:r>
              <a:rPr lang="en-US" baseline="0" dirty="0"/>
              <a:t> </a:t>
            </a:r>
            <a:r>
              <a:rPr lang="en-US" baseline="0" dirty="0" err="1"/>
              <a:t>tập</a:t>
            </a:r>
            <a:r>
              <a:rPr lang="en-US" baseline="0" dirty="0"/>
              <a:t> </a:t>
            </a:r>
            <a:r>
              <a:rPr lang="en-US" baseline="0" dirty="0" err="1"/>
              <a:t>trung</a:t>
            </a:r>
            <a:r>
              <a:rPr lang="en-US" baseline="0" dirty="0"/>
              <a:t> </a:t>
            </a:r>
            <a:r>
              <a:rPr lang="en-US" baseline="0" dirty="0" err="1"/>
              <a:t>nhé</a:t>
            </a:r>
            <a:r>
              <a:rPr lang="en-US" baseline="0" dirty="0"/>
              <a:t>!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B80A3F1-A5B8-4DD4-BBA4-6C471DA2EAD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228044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 err="1"/>
              <a:t>Các</a:t>
            </a:r>
            <a:r>
              <a:rPr lang="en-US" baseline="0" dirty="0"/>
              <a:t> </a:t>
            </a:r>
            <a:r>
              <a:rPr lang="en-US" baseline="0" dirty="0" err="1"/>
              <a:t>em</a:t>
            </a:r>
            <a:r>
              <a:rPr lang="en-US" baseline="0" dirty="0"/>
              <a:t> </a:t>
            </a:r>
            <a:r>
              <a:rPr lang="en-US" baseline="0" dirty="0" err="1"/>
              <a:t>vừa</a:t>
            </a:r>
            <a:r>
              <a:rPr lang="en-US" baseline="0" dirty="0"/>
              <a:t> </a:t>
            </a:r>
            <a:r>
              <a:rPr lang="en-US" baseline="0" dirty="0" err="1"/>
              <a:t>xem</a:t>
            </a:r>
            <a:r>
              <a:rPr lang="en-US" baseline="0" dirty="0"/>
              <a:t> </a:t>
            </a:r>
            <a:r>
              <a:rPr lang="en-US" baseline="0" dirty="0" err="1"/>
              <a:t>xong</a:t>
            </a:r>
            <a:r>
              <a:rPr lang="en-US" baseline="0" dirty="0"/>
              <a:t> </a:t>
            </a:r>
            <a:r>
              <a:rPr lang="en-US" baseline="0" dirty="0" err="1"/>
              <a:t>videoclip</a:t>
            </a:r>
            <a:r>
              <a:rPr lang="en-US" baseline="0" dirty="0"/>
              <a:t>, </a:t>
            </a:r>
            <a:r>
              <a:rPr lang="en-US" baseline="0" dirty="0" err="1"/>
              <a:t>và</a:t>
            </a:r>
            <a:r>
              <a:rPr lang="en-US" baseline="0" dirty="0"/>
              <a:t> </a:t>
            </a:r>
            <a:r>
              <a:rPr lang="en-US" baseline="0" dirty="0" err="1"/>
              <a:t>bây</a:t>
            </a:r>
            <a:r>
              <a:rPr lang="en-US" baseline="0" dirty="0"/>
              <a:t> </a:t>
            </a:r>
            <a:r>
              <a:rPr lang="en-US" baseline="0" dirty="0" err="1"/>
              <a:t>giờ</a:t>
            </a:r>
            <a:r>
              <a:rPr lang="en-US" baseline="0" dirty="0"/>
              <a:t> </a:t>
            </a:r>
            <a:r>
              <a:rPr lang="en-US" baseline="0" dirty="0" err="1"/>
              <a:t>chúng</a:t>
            </a:r>
            <a:r>
              <a:rPr lang="en-US" baseline="0" dirty="0"/>
              <a:t> ta </a:t>
            </a:r>
            <a:r>
              <a:rPr lang="en-US" baseline="0" dirty="0" err="1"/>
              <a:t>hãy</a:t>
            </a:r>
            <a:r>
              <a:rPr lang="en-US" baseline="0" dirty="0"/>
              <a:t> </a:t>
            </a:r>
            <a:r>
              <a:rPr lang="en-US" baseline="0" dirty="0" err="1"/>
              <a:t>sẵn</a:t>
            </a:r>
            <a:r>
              <a:rPr lang="en-US" baseline="0" dirty="0"/>
              <a:t> </a:t>
            </a:r>
            <a:r>
              <a:rPr lang="en-US" baseline="0" dirty="0" err="1"/>
              <a:t>sàng</a:t>
            </a:r>
            <a:r>
              <a:rPr lang="en-US" baseline="0" dirty="0"/>
              <a:t> </a:t>
            </a:r>
            <a:r>
              <a:rPr lang="en-US" baseline="0" dirty="0" err="1"/>
              <a:t>thảo</a:t>
            </a:r>
            <a:r>
              <a:rPr lang="en-US" baseline="0" dirty="0"/>
              <a:t> </a:t>
            </a:r>
            <a:r>
              <a:rPr lang="en-US" baseline="0" dirty="0" err="1"/>
              <a:t>luận</a:t>
            </a:r>
            <a:r>
              <a:rPr lang="en-US" baseline="0" dirty="0"/>
              <a:t> </a:t>
            </a:r>
            <a:r>
              <a:rPr lang="en-US" baseline="0" dirty="0" err="1"/>
              <a:t>thật</a:t>
            </a:r>
            <a:r>
              <a:rPr lang="en-US" baseline="0" dirty="0"/>
              <a:t> </a:t>
            </a:r>
            <a:r>
              <a:rPr lang="en-US" baseline="0" dirty="0" err="1"/>
              <a:t>nhanh</a:t>
            </a:r>
            <a:r>
              <a:rPr lang="en-US" baseline="0" dirty="0"/>
              <a:t> </a:t>
            </a:r>
            <a:r>
              <a:rPr lang="en-US" baseline="0" dirty="0" err="1"/>
              <a:t>và</a:t>
            </a:r>
            <a:r>
              <a:rPr lang="en-US" baseline="0" dirty="0"/>
              <a:t> </a:t>
            </a:r>
            <a:r>
              <a:rPr lang="en-US" baseline="0" dirty="0" err="1"/>
              <a:t>viết</a:t>
            </a:r>
            <a:r>
              <a:rPr lang="en-US" baseline="0" dirty="0"/>
              <a:t> </a:t>
            </a:r>
            <a:r>
              <a:rPr lang="en-US" baseline="0" dirty="0" err="1"/>
              <a:t>đáp</a:t>
            </a:r>
            <a:r>
              <a:rPr lang="en-US" baseline="0" dirty="0"/>
              <a:t> </a:t>
            </a:r>
            <a:r>
              <a:rPr lang="en-US" baseline="0" dirty="0" err="1"/>
              <a:t>án</a:t>
            </a:r>
            <a:r>
              <a:rPr lang="en-US" baseline="0" dirty="0"/>
              <a:t> </a:t>
            </a:r>
            <a:r>
              <a:rPr lang="en-US" baseline="0" dirty="0" err="1"/>
              <a:t>vào</a:t>
            </a:r>
            <a:r>
              <a:rPr lang="en-US" baseline="0" dirty="0"/>
              <a:t> </a:t>
            </a:r>
            <a:r>
              <a:rPr lang="en-US" baseline="0" dirty="0" err="1"/>
              <a:t>bảng</a:t>
            </a:r>
            <a:r>
              <a:rPr lang="en-US" baseline="0" dirty="0"/>
              <a:t> </a:t>
            </a:r>
            <a:r>
              <a:rPr lang="en-US" baseline="0" dirty="0" err="1"/>
              <a:t>nhóm</a:t>
            </a:r>
            <a:r>
              <a:rPr lang="en-US" baseline="0" dirty="0"/>
              <a:t> </a:t>
            </a:r>
            <a:r>
              <a:rPr lang="en-US" baseline="0" dirty="0" err="1"/>
              <a:t>nhỏ</a:t>
            </a:r>
            <a:r>
              <a:rPr lang="en-US" baseline="0" dirty="0"/>
              <a:t>. </a:t>
            </a:r>
            <a:r>
              <a:rPr lang="en-US" baseline="0" dirty="0" err="1"/>
              <a:t>Mỗi</a:t>
            </a:r>
            <a:r>
              <a:rPr lang="en-US" baseline="0" dirty="0"/>
              <a:t> </a:t>
            </a:r>
            <a:r>
              <a:rPr lang="en-US" baseline="0" dirty="0" err="1"/>
              <a:t>câu</a:t>
            </a:r>
            <a:r>
              <a:rPr lang="en-US" baseline="0" dirty="0"/>
              <a:t> </a:t>
            </a:r>
            <a:r>
              <a:rPr lang="en-US" baseline="0" dirty="0" err="1"/>
              <a:t>hỏi</a:t>
            </a:r>
            <a:r>
              <a:rPr lang="en-US" baseline="0" dirty="0"/>
              <a:t> </a:t>
            </a:r>
            <a:r>
              <a:rPr lang="en-US" baseline="0" dirty="0" err="1"/>
              <a:t>chúng</a:t>
            </a:r>
            <a:r>
              <a:rPr lang="en-US" baseline="0" dirty="0"/>
              <a:t> ta </a:t>
            </a:r>
            <a:r>
              <a:rPr lang="en-US" baseline="0" dirty="0" err="1"/>
              <a:t>chỉ</a:t>
            </a:r>
            <a:r>
              <a:rPr lang="en-US" baseline="0" dirty="0"/>
              <a:t> </a:t>
            </a:r>
            <a:r>
              <a:rPr lang="en-US" baseline="0" dirty="0" err="1"/>
              <a:t>có</a:t>
            </a:r>
            <a:r>
              <a:rPr lang="en-US" baseline="0" dirty="0"/>
              <a:t> 10s </a:t>
            </a:r>
            <a:r>
              <a:rPr lang="en-US" baseline="0" dirty="0" err="1"/>
              <a:t>để</a:t>
            </a:r>
            <a:r>
              <a:rPr lang="en-US" baseline="0" dirty="0"/>
              <a:t> </a:t>
            </a:r>
            <a:r>
              <a:rPr lang="en-US" baseline="0" dirty="0" err="1"/>
              <a:t>trả</a:t>
            </a:r>
            <a:r>
              <a:rPr lang="en-US" baseline="0" dirty="0"/>
              <a:t> </a:t>
            </a:r>
            <a:r>
              <a:rPr lang="en-US" baseline="0" dirty="0" err="1"/>
              <a:t>lời</a:t>
            </a:r>
            <a:r>
              <a:rPr lang="en-US" baseline="0" dirty="0"/>
              <a:t>. </a:t>
            </a:r>
            <a:r>
              <a:rPr lang="en-US" baseline="0" dirty="0" err="1"/>
              <a:t>Khi</a:t>
            </a:r>
            <a:r>
              <a:rPr lang="en-US" baseline="0" dirty="0"/>
              <a:t> </a:t>
            </a:r>
            <a:r>
              <a:rPr lang="en-US" baseline="0" dirty="0" err="1"/>
              <a:t>có</a:t>
            </a:r>
            <a:r>
              <a:rPr lang="en-US" baseline="0" dirty="0"/>
              <a:t> </a:t>
            </a:r>
            <a:r>
              <a:rPr lang="en-US" baseline="0" dirty="0" err="1"/>
              <a:t>hiệu</a:t>
            </a:r>
            <a:r>
              <a:rPr lang="en-US" baseline="0" dirty="0"/>
              <a:t> </a:t>
            </a:r>
            <a:r>
              <a:rPr lang="en-US" baseline="0" dirty="0" err="1"/>
              <a:t>lệnh</a:t>
            </a:r>
            <a:r>
              <a:rPr lang="en-US" baseline="0" dirty="0"/>
              <a:t>, </a:t>
            </a:r>
            <a:r>
              <a:rPr lang="en-US" baseline="0" dirty="0" err="1"/>
              <a:t>các</a:t>
            </a:r>
            <a:r>
              <a:rPr lang="en-US" baseline="0" dirty="0"/>
              <a:t> </a:t>
            </a:r>
            <a:r>
              <a:rPr lang="en-US" baseline="0" dirty="0" err="1"/>
              <a:t>nhóm</a:t>
            </a:r>
            <a:r>
              <a:rPr lang="en-US" baseline="0" dirty="0"/>
              <a:t> </a:t>
            </a:r>
            <a:r>
              <a:rPr lang="en-US" baseline="0" dirty="0" err="1"/>
              <a:t>cùng</a:t>
            </a:r>
            <a:r>
              <a:rPr lang="en-US" baseline="0" dirty="0"/>
              <a:t> </a:t>
            </a:r>
            <a:r>
              <a:rPr lang="en-US" baseline="0" dirty="0" err="1"/>
              <a:t>giơ</a:t>
            </a:r>
            <a:r>
              <a:rPr lang="en-US" baseline="0" dirty="0"/>
              <a:t> </a:t>
            </a:r>
            <a:r>
              <a:rPr lang="en-US" baseline="0" dirty="0" err="1"/>
              <a:t>bảng</a:t>
            </a:r>
            <a:r>
              <a:rPr lang="en-US" baseline="0" dirty="0"/>
              <a:t> </a:t>
            </a:r>
            <a:r>
              <a:rPr lang="en-US" baseline="0" dirty="0" err="1"/>
              <a:t>kết</a:t>
            </a:r>
            <a:r>
              <a:rPr lang="en-US" baseline="0" dirty="0"/>
              <a:t> </a:t>
            </a:r>
            <a:r>
              <a:rPr lang="en-US" baseline="0" dirty="0" err="1"/>
              <a:t>quả</a:t>
            </a:r>
            <a:r>
              <a:rPr lang="en-US" baseline="0" dirty="0"/>
              <a:t> </a:t>
            </a:r>
            <a:r>
              <a:rPr lang="en-US" baseline="0" dirty="0" err="1"/>
              <a:t>nhé</a:t>
            </a:r>
            <a:r>
              <a:rPr lang="en-US" baseline="0" dirty="0"/>
              <a:t>. </a:t>
            </a:r>
            <a:r>
              <a:rPr lang="en-US" baseline="0" dirty="0" err="1"/>
              <a:t>Các</a:t>
            </a:r>
            <a:r>
              <a:rPr lang="en-US" baseline="0" dirty="0"/>
              <a:t> </a:t>
            </a:r>
            <a:r>
              <a:rPr lang="en-US" baseline="0" dirty="0" err="1"/>
              <a:t>em</a:t>
            </a:r>
            <a:r>
              <a:rPr lang="en-US" baseline="0" dirty="0"/>
              <a:t> </a:t>
            </a:r>
            <a:r>
              <a:rPr lang="en-US" baseline="0" dirty="0" err="1"/>
              <a:t>đã</a:t>
            </a:r>
            <a:r>
              <a:rPr lang="en-US" baseline="0" dirty="0"/>
              <a:t> </a:t>
            </a:r>
            <a:r>
              <a:rPr lang="en-US" baseline="0" dirty="0" err="1"/>
              <a:t>nắm</a:t>
            </a:r>
            <a:r>
              <a:rPr lang="en-US" baseline="0" dirty="0"/>
              <a:t> </a:t>
            </a:r>
            <a:r>
              <a:rPr lang="en-US" baseline="0" dirty="0" err="1"/>
              <a:t>luật</a:t>
            </a:r>
            <a:r>
              <a:rPr lang="en-US" baseline="0" dirty="0"/>
              <a:t> </a:t>
            </a:r>
            <a:r>
              <a:rPr lang="en-US" baseline="0" dirty="0" err="1"/>
              <a:t>chơi</a:t>
            </a:r>
            <a:r>
              <a:rPr lang="en-US" baseline="0" dirty="0"/>
              <a:t> </a:t>
            </a:r>
            <a:r>
              <a:rPr lang="en-US" baseline="0" dirty="0" err="1"/>
              <a:t>chưa</a:t>
            </a:r>
            <a:r>
              <a:rPr lang="en-US" baseline="0" dirty="0"/>
              <a:t>? </a:t>
            </a:r>
          </a:p>
          <a:p>
            <a:r>
              <a:rPr lang="en-US" baseline="0" dirty="0" err="1"/>
              <a:t>Cô</a:t>
            </a:r>
            <a:r>
              <a:rPr lang="en-US" baseline="0" dirty="0"/>
              <a:t> </a:t>
            </a:r>
            <a:r>
              <a:rPr lang="en-US" baseline="0" dirty="0" err="1"/>
              <a:t>sẽ</a:t>
            </a:r>
            <a:r>
              <a:rPr lang="en-US" baseline="0" dirty="0"/>
              <a:t> </a:t>
            </a:r>
            <a:r>
              <a:rPr lang="en-US" baseline="0" dirty="0" err="1"/>
              <a:t>bắt</a:t>
            </a:r>
            <a:r>
              <a:rPr lang="en-US" baseline="0" dirty="0"/>
              <a:t> </a:t>
            </a:r>
            <a:r>
              <a:rPr lang="en-US" baseline="0" dirty="0" err="1"/>
              <a:t>đầu</a:t>
            </a:r>
            <a:r>
              <a:rPr lang="en-US" baseline="0" dirty="0"/>
              <a:t> </a:t>
            </a:r>
            <a:r>
              <a:rPr lang="en-US" baseline="0" dirty="0" err="1"/>
              <a:t>với</a:t>
            </a:r>
            <a:r>
              <a:rPr lang="en-US" baseline="0" dirty="0"/>
              <a:t> </a:t>
            </a:r>
            <a:r>
              <a:rPr lang="en-US" baseline="0" dirty="0" err="1"/>
              <a:t>câu</a:t>
            </a:r>
            <a:r>
              <a:rPr lang="en-US" baseline="0" dirty="0"/>
              <a:t> </a:t>
            </a:r>
            <a:r>
              <a:rPr lang="en-US" baseline="0" dirty="0" err="1"/>
              <a:t>hỏi</a:t>
            </a:r>
            <a:r>
              <a:rPr lang="en-US" baseline="0" dirty="0"/>
              <a:t> </a:t>
            </a:r>
            <a:r>
              <a:rPr lang="en-US" baseline="0" dirty="0" err="1"/>
              <a:t>số</a:t>
            </a:r>
            <a:r>
              <a:rPr lang="en-US" baseline="0" dirty="0"/>
              <a:t> 1…………</a:t>
            </a:r>
            <a:r>
              <a:rPr lang="en-US" baseline="0" dirty="0" err="1"/>
              <a:t>xin</a:t>
            </a:r>
            <a:r>
              <a:rPr lang="en-US" baseline="0" dirty="0"/>
              <a:t> </a:t>
            </a:r>
            <a:r>
              <a:rPr lang="en-US" baseline="0" dirty="0" err="1"/>
              <a:t>chúc</a:t>
            </a:r>
            <a:r>
              <a:rPr lang="en-US" baseline="0" dirty="0"/>
              <a:t> </a:t>
            </a:r>
            <a:r>
              <a:rPr lang="en-US" baseline="0" dirty="0" err="1"/>
              <a:t>mừng</a:t>
            </a:r>
            <a:r>
              <a:rPr lang="en-US" baseline="0" dirty="0"/>
              <a:t> </a:t>
            </a:r>
            <a:r>
              <a:rPr lang="en-US" baseline="0" dirty="0" err="1"/>
              <a:t>các</a:t>
            </a:r>
            <a:r>
              <a:rPr lang="en-US" baseline="0" dirty="0"/>
              <a:t> </a:t>
            </a:r>
            <a:r>
              <a:rPr lang="en-US" baseline="0" dirty="0" err="1"/>
              <a:t>nhóm</a:t>
            </a:r>
            <a:r>
              <a:rPr lang="en-US" baseline="0" dirty="0"/>
              <a:t>….</a:t>
            </a:r>
            <a:r>
              <a:rPr lang="en-US" baseline="0" dirty="0" err="1"/>
              <a:t>đã</a:t>
            </a:r>
            <a:r>
              <a:rPr lang="en-US" baseline="0" dirty="0"/>
              <a:t> </a:t>
            </a:r>
            <a:r>
              <a:rPr lang="en-US" baseline="0" dirty="0" err="1"/>
              <a:t>có</a:t>
            </a:r>
            <a:r>
              <a:rPr lang="en-US" baseline="0" dirty="0"/>
              <a:t> </a:t>
            </a:r>
            <a:r>
              <a:rPr lang="en-US" baseline="0" dirty="0" err="1"/>
              <a:t>câu</a:t>
            </a:r>
            <a:r>
              <a:rPr lang="en-US" baseline="0" dirty="0"/>
              <a:t> </a:t>
            </a:r>
            <a:r>
              <a:rPr lang="en-US" baseline="0" dirty="0" err="1"/>
              <a:t>trả</a:t>
            </a:r>
            <a:r>
              <a:rPr lang="en-US" baseline="0" dirty="0"/>
              <a:t> </a:t>
            </a:r>
            <a:r>
              <a:rPr lang="en-US" baseline="0" dirty="0" err="1"/>
              <a:t>lời</a:t>
            </a:r>
            <a:r>
              <a:rPr lang="en-US" baseline="0" dirty="0"/>
              <a:t> </a:t>
            </a:r>
            <a:r>
              <a:rPr lang="en-US" baseline="0" dirty="0" err="1"/>
              <a:t>vô</a:t>
            </a:r>
            <a:r>
              <a:rPr lang="en-US" baseline="0" dirty="0"/>
              <a:t> </a:t>
            </a:r>
            <a:r>
              <a:rPr lang="en-US" baseline="0" dirty="0" err="1"/>
              <a:t>cùng</a:t>
            </a:r>
            <a:r>
              <a:rPr lang="en-US" baseline="0" dirty="0"/>
              <a:t> </a:t>
            </a:r>
            <a:r>
              <a:rPr lang="en-US" baseline="0" dirty="0" err="1"/>
              <a:t>chính</a:t>
            </a:r>
            <a:r>
              <a:rPr lang="en-US" baseline="0" dirty="0"/>
              <a:t> </a:t>
            </a:r>
            <a:r>
              <a:rPr lang="en-US" baseline="0" dirty="0" err="1"/>
              <a:t>xác</a:t>
            </a:r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B80A3F1-A5B8-4DD4-BBA4-6C471DA2EAD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075456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 err="1"/>
              <a:t>Các</a:t>
            </a:r>
            <a:r>
              <a:rPr lang="en-US" baseline="0" dirty="0"/>
              <a:t> </a:t>
            </a:r>
            <a:r>
              <a:rPr lang="en-US" baseline="0" dirty="0" err="1"/>
              <a:t>em</a:t>
            </a:r>
            <a:r>
              <a:rPr lang="en-US" baseline="0" dirty="0"/>
              <a:t> </a:t>
            </a:r>
            <a:r>
              <a:rPr lang="en-US" baseline="0" dirty="0" err="1"/>
              <a:t>vừa</a:t>
            </a:r>
            <a:r>
              <a:rPr lang="en-US" baseline="0" dirty="0"/>
              <a:t> </a:t>
            </a:r>
            <a:r>
              <a:rPr lang="en-US" baseline="0" dirty="0" err="1"/>
              <a:t>xem</a:t>
            </a:r>
            <a:r>
              <a:rPr lang="en-US" baseline="0" dirty="0"/>
              <a:t> </a:t>
            </a:r>
            <a:r>
              <a:rPr lang="en-US" baseline="0" dirty="0" err="1"/>
              <a:t>xong</a:t>
            </a:r>
            <a:r>
              <a:rPr lang="en-US" baseline="0" dirty="0"/>
              <a:t> </a:t>
            </a:r>
            <a:r>
              <a:rPr lang="en-US" baseline="0" dirty="0" err="1"/>
              <a:t>videoclip</a:t>
            </a:r>
            <a:r>
              <a:rPr lang="en-US" baseline="0" dirty="0"/>
              <a:t>, </a:t>
            </a:r>
            <a:r>
              <a:rPr lang="en-US" baseline="0" dirty="0" err="1"/>
              <a:t>và</a:t>
            </a:r>
            <a:r>
              <a:rPr lang="en-US" baseline="0" dirty="0"/>
              <a:t> </a:t>
            </a:r>
            <a:r>
              <a:rPr lang="en-US" baseline="0" dirty="0" err="1"/>
              <a:t>bây</a:t>
            </a:r>
            <a:r>
              <a:rPr lang="en-US" baseline="0" dirty="0"/>
              <a:t> </a:t>
            </a:r>
            <a:r>
              <a:rPr lang="en-US" baseline="0" dirty="0" err="1"/>
              <a:t>giờ</a:t>
            </a:r>
            <a:r>
              <a:rPr lang="en-US" baseline="0" dirty="0"/>
              <a:t> </a:t>
            </a:r>
            <a:r>
              <a:rPr lang="en-US" baseline="0" dirty="0" err="1"/>
              <a:t>chúng</a:t>
            </a:r>
            <a:r>
              <a:rPr lang="en-US" baseline="0" dirty="0"/>
              <a:t> ta </a:t>
            </a:r>
            <a:r>
              <a:rPr lang="en-US" baseline="0" dirty="0" err="1"/>
              <a:t>hãy</a:t>
            </a:r>
            <a:r>
              <a:rPr lang="en-US" baseline="0" dirty="0"/>
              <a:t> </a:t>
            </a:r>
            <a:r>
              <a:rPr lang="en-US" baseline="0" dirty="0" err="1"/>
              <a:t>sẵn</a:t>
            </a:r>
            <a:r>
              <a:rPr lang="en-US" baseline="0" dirty="0"/>
              <a:t> </a:t>
            </a:r>
            <a:r>
              <a:rPr lang="en-US" baseline="0" dirty="0" err="1"/>
              <a:t>sàng</a:t>
            </a:r>
            <a:r>
              <a:rPr lang="en-US" baseline="0" dirty="0"/>
              <a:t> </a:t>
            </a:r>
            <a:r>
              <a:rPr lang="en-US" baseline="0" dirty="0" err="1"/>
              <a:t>thảo</a:t>
            </a:r>
            <a:r>
              <a:rPr lang="en-US" baseline="0" dirty="0"/>
              <a:t> </a:t>
            </a:r>
            <a:r>
              <a:rPr lang="en-US" baseline="0" dirty="0" err="1"/>
              <a:t>luận</a:t>
            </a:r>
            <a:r>
              <a:rPr lang="en-US" baseline="0" dirty="0"/>
              <a:t> </a:t>
            </a:r>
            <a:r>
              <a:rPr lang="en-US" baseline="0" dirty="0" err="1"/>
              <a:t>thật</a:t>
            </a:r>
            <a:r>
              <a:rPr lang="en-US" baseline="0" dirty="0"/>
              <a:t> </a:t>
            </a:r>
            <a:r>
              <a:rPr lang="en-US" baseline="0" dirty="0" err="1"/>
              <a:t>nhanh</a:t>
            </a:r>
            <a:r>
              <a:rPr lang="en-US" baseline="0" dirty="0"/>
              <a:t> </a:t>
            </a:r>
            <a:r>
              <a:rPr lang="en-US" baseline="0" dirty="0" err="1"/>
              <a:t>và</a:t>
            </a:r>
            <a:r>
              <a:rPr lang="en-US" baseline="0" dirty="0"/>
              <a:t> </a:t>
            </a:r>
            <a:r>
              <a:rPr lang="en-US" baseline="0" dirty="0" err="1"/>
              <a:t>viết</a:t>
            </a:r>
            <a:r>
              <a:rPr lang="en-US" baseline="0" dirty="0"/>
              <a:t> </a:t>
            </a:r>
            <a:r>
              <a:rPr lang="en-US" baseline="0" dirty="0" err="1"/>
              <a:t>đáp</a:t>
            </a:r>
            <a:r>
              <a:rPr lang="en-US" baseline="0" dirty="0"/>
              <a:t> </a:t>
            </a:r>
            <a:r>
              <a:rPr lang="en-US" baseline="0" dirty="0" err="1"/>
              <a:t>án</a:t>
            </a:r>
            <a:r>
              <a:rPr lang="en-US" baseline="0" dirty="0"/>
              <a:t> </a:t>
            </a:r>
            <a:r>
              <a:rPr lang="en-US" baseline="0" dirty="0" err="1"/>
              <a:t>vào</a:t>
            </a:r>
            <a:r>
              <a:rPr lang="en-US" baseline="0" dirty="0"/>
              <a:t> </a:t>
            </a:r>
            <a:r>
              <a:rPr lang="en-US" baseline="0" dirty="0" err="1"/>
              <a:t>bảng</a:t>
            </a:r>
            <a:r>
              <a:rPr lang="en-US" baseline="0" dirty="0"/>
              <a:t> </a:t>
            </a:r>
            <a:r>
              <a:rPr lang="en-US" baseline="0" dirty="0" err="1"/>
              <a:t>nhóm</a:t>
            </a:r>
            <a:r>
              <a:rPr lang="en-US" baseline="0" dirty="0"/>
              <a:t> </a:t>
            </a:r>
            <a:r>
              <a:rPr lang="en-US" baseline="0" dirty="0" err="1"/>
              <a:t>nhỏ</a:t>
            </a:r>
            <a:r>
              <a:rPr lang="en-US" baseline="0" dirty="0"/>
              <a:t>. </a:t>
            </a:r>
            <a:r>
              <a:rPr lang="en-US" baseline="0" dirty="0" err="1"/>
              <a:t>Mỗi</a:t>
            </a:r>
            <a:r>
              <a:rPr lang="en-US" baseline="0" dirty="0"/>
              <a:t> </a:t>
            </a:r>
            <a:r>
              <a:rPr lang="en-US" baseline="0" dirty="0" err="1"/>
              <a:t>câu</a:t>
            </a:r>
            <a:r>
              <a:rPr lang="en-US" baseline="0" dirty="0"/>
              <a:t> </a:t>
            </a:r>
            <a:r>
              <a:rPr lang="en-US" baseline="0" dirty="0" err="1"/>
              <a:t>hỏi</a:t>
            </a:r>
            <a:r>
              <a:rPr lang="en-US" baseline="0" dirty="0"/>
              <a:t> </a:t>
            </a:r>
            <a:r>
              <a:rPr lang="en-US" baseline="0" dirty="0" err="1"/>
              <a:t>chúng</a:t>
            </a:r>
            <a:r>
              <a:rPr lang="en-US" baseline="0" dirty="0"/>
              <a:t> ta </a:t>
            </a:r>
            <a:r>
              <a:rPr lang="en-US" baseline="0" dirty="0" err="1"/>
              <a:t>chỉ</a:t>
            </a:r>
            <a:r>
              <a:rPr lang="en-US" baseline="0" dirty="0"/>
              <a:t> </a:t>
            </a:r>
            <a:r>
              <a:rPr lang="en-US" baseline="0" dirty="0" err="1"/>
              <a:t>có</a:t>
            </a:r>
            <a:r>
              <a:rPr lang="en-US" baseline="0" dirty="0"/>
              <a:t> 10s </a:t>
            </a:r>
            <a:r>
              <a:rPr lang="en-US" baseline="0" dirty="0" err="1"/>
              <a:t>để</a:t>
            </a:r>
            <a:r>
              <a:rPr lang="en-US" baseline="0" dirty="0"/>
              <a:t> </a:t>
            </a:r>
            <a:r>
              <a:rPr lang="en-US" baseline="0" dirty="0" err="1"/>
              <a:t>trả</a:t>
            </a:r>
            <a:r>
              <a:rPr lang="en-US" baseline="0" dirty="0"/>
              <a:t> </a:t>
            </a:r>
            <a:r>
              <a:rPr lang="en-US" baseline="0" dirty="0" err="1"/>
              <a:t>lời</a:t>
            </a:r>
            <a:r>
              <a:rPr lang="en-US" baseline="0" dirty="0"/>
              <a:t>. </a:t>
            </a:r>
            <a:r>
              <a:rPr lang="en-US" baseline="0" dirty="0" err="1"/>
              <a:t>Khi</a:t>
            </a:r>
            <a:r>
              <a:rPr lang="en-US" baseline="0" dirty="0"/>
              <a:t> </a:t>
            </a:r>
            <a:r>
              <a:rPr lang="en-US" baseline="0" dirty="0" err="1"/>
              <a:t>có</a:t>
            </a:r>
            <a:r>
              <a:rPr lang="en-US" baseline="0" dirty="0"/>
              <a:t> </a:t>
            </a:r>
            <a:r>
              <a:rPr lang="en-US" baseline="0" dirty="0" err="1"/>
              <a:t>hiệu</a:t>
            </a:r>
            <a:r>
              <a:rPr lang="en-US" baseline="0" dirty="0"/>
              <a:t> </a:t>
            </a:r>
            <a:r>
              <a:rPr lang="en-US" baseline="0" dirty="0" err="1"/>
              <a:t>lệnh</a:t>
            </a:r>
            <a:r>
              <a:rPr lang="en-US" baseline="0" dirty="0"/>
              <a:t>, </a:t>
            </a:r>
            <a:r>
              <a:rPr lang="en-US" baseline="0" dirty="0" err="1"/>
              <a:t>các</a:t>
            </a:r>
            <a:r>
              <a:rPr lang="en-US" baseline="0" dirty="0"/>
              <a:t> </a:t>
            </a:r>
            <a:r>
              <a:rPr lang="en-US" baseline="0" dirty="0" err="1"/>
              <a:t>nhóm</a:t>
            </a:r>
            <a:r>
              <a:rPr lang="en-US" baseline="0" dirty="0"/>
              <a:t> </a:t>
            </a:r>
            <a:r>
              <a:rPr lang="en-US" baseline="0" dirty="0" err="1"/>
              <a:t>cùng</a:t>
            </a:r>
            <a:r>
              <a:rPr lang="en-US" baseline="0" dirty="0"/>
              <a:t> </a:t>
            </a:r>
            <a:r>
              <a:rPr lang="en-US" baseline="0" dirty="0" err="1"/>
              <a:t>giơ</a:t>
            </a:r>
            <a:r>
              <a:rPr lang="en-US" baseline="0" dirty="0"/>
              <a:t> </a:t>
            </a:r>
            <a:r>
              <a:rPr lang="en-US" baseline="0" dirty="0" err="1"/>
              <a:t>bảng</a:t>
            </a:r>
            <a:r>
              <a:rPr lang="en-US" baseline="0" dirty="0"/>
              <a:t> </a:t>
            </a:r>
            <a:r>
              <a:rPr lang="en-US" baseline="0" dirty="0" err="1"/>
              <a:t>kết</a:t>
            </a:r>
            <a:r>
              <a:rPr lang="en-US" baseline="0" dirty="0"/>
              <a:t> </a:t>
            </a:r>
            <a:r>
              <a:rPr lang="en-US" baseline="0" dirty="0" err="1"/>
              <a:t>quả</a:t>
            </a:r>
            <a:r>
              <a:rPr lang="en-US" baseline="0" dirty="0"/>
              <a:t> </a:t>
            </a:r>
            <a:r>
              <a:rPr lang="en-US" baseline="0" dirty="0" err="1"/>
              <a:t>nhé</a:t>
            </a:r>
            <a:r>
              <a:rPr lang="en-US" baseline="0" dirty="0"/>
              <a:t>. </a:t>
            </a:r>
            <a:r>
              <a:rPr lang="en-US" baseline="0" dirty="0" err="1"/>
              <a:t>Các</a:t>
            </a:r>
            <a:r>
              <a:rPr lang="en-US" baseline="0" dirty="0"/>
              <a:t> </a:t>
            </a:r>
            <a:r>
              <a:rPr lang="en-US" baseline="0" dirty="0" err="1"/>
              <a:t>em</a:t>
            </a:r>
            <a:r>
              <a:rPr lang="en-US" baseline="0" dirty="0"/>
              <a:t> </a:t>
            </a:r>
            <a:r>
              <a:rPr lang="en-US" baseline="0" dirty="0" err="1"/>
              <a:t>đã</a:t>
            </a:r>
            <a:r>
              <a:rPr lang="en-US" baseline="0" dirty="0"/>
              <a:t> </a:t>
            </a:r>
            <a:r>
              <a:rPr lang="en-US" baseline="0" dirty="0" err="1"/>
              <a:t>nắm</a:t>
            </a:r>
            <a:r>
              <a:rPr lang="en-US" baseline="0" dirty="0"/>
              <a:t> </a:t>
            </a:r>
            <a:r>
              <a:rPr lang="en-US" baseline="0" dirty="0" err="1"/>
              <a:t>luật</a:t>
            </a:r>
            <a:r>
              <a:rPr lang="en-US" baseline="0" dirty="0"/>
              <a:t> </a:t>
            </a:r>
            <a:r>
              <a:rPr lang="en-US" baseline="0" dirty="0" err="1"/>
              <a:t>chơi</a:t>
            </a:r>
            <a:r>
              <a:rPr lang="en-US" baseline="0" dirty="0"/>
              <a:t> </a:t>
            </a:r>
            <a:r>
              <a:rPr lang="en-US" baseline="0" dirty="0" err="1"/>
              <a:t>chưa</a:t>
            </a:r>
            <a:r>
              <a:rPr lang="en-US" baseline="0" dirty="0"/>
              <a:t>? </a:t>
            </a:r>
          </a:p>
          <a:p>
            <a:r>
              <a:rPr lang="en-US" baseline="0" dirty="0" err="1"/>
              <a:t>Cô</a:t>
            </a:r>
            <a:r>
              <a:rPr lang="en-US" baseline="0" dirty="0"/>
              <a:t> </a:t>
            </a:r>
            <a:r>
              <a:rPr lang="en-US" baseline="0" dirty="0" err="1"/>
              <a:t>sẽ</a:t>
            </a:r>
            <a:r>
              <a:rPr lang="en-US" baseline="0" dirty="0"/>
              <a:t> </a:t>
            </a:r>
            <a:r>
              <a:rPr lang="en-US" baseline="0" dirty="0" err="1"/>
              <a:t>bắt</a:t>
            </a:r>
            <a:r>
              <a:rPr lang="en-US" baseline="0" dirty="0"/>
              <a:t> </a:t>
            </a:r>
            <a:r>
              <a:rPr lang="en-US" baseline="0" dirty="0" err="1"/>
              <a:t>đầu</a:t>
            </a:r>
            <a:r>
              <a:rPr lang="en-US" baseline="0" dirty="0"/>
              <a:t> </a:t>
            </a:r>
            <a:r>
              <a:rPr lang="en-US" baseline="0" dirty="0" err="1"/>
              <a:t>với</a:t>
            </a:r>
            <a:r>
              <a:rPr lang="en-US" baseline="0" dirty="0"/>
              <a:t> </a:t>
            </a:r>
            <a:r>
              <a:rPr lang="en-US" baseline="0" dirty="0" err="1"/>
              <a:t>câu</a:t>
            </a:r>
            <a:r>
              <a:rPr lang="en-US" baseline="0" dirty="0"/>
              <a:t> </a:t>
            </a:r>
            <a:r>
              <a:rPr lang="en-US" baseline="0" dirty="0" err="1"/>
              <a:t>hỏi</a:t>
            </a:r>
            <a:r>
              <a:rPr lang="en-US" baseline="0" dirty="0"/>
              <a:t> </a:t>
            </a:r>
            <a:r>
              <a:rPr lang="en-US" baseline="0" dirty="0" err="1"/>
              <a:t>số</a:t>
            </a:r>
            <a:r>
              <a:rPr lang="en-US" baseline="0" dirty="0"/>
              <a:t> 1…………</a:t>
            </a:r>
            <a:r>
              <a:rPr lang="en-US" baseline="0" dirty="0" err="1"/>
              <a:t>xin</a:t>
            </a:r>
            <a:r>
              <a:rPr lang="en-US" baseline="0" dirty="0"/>
              <a:t> </a:t>
            </a:r>
            <a:r>
              <a:rPr lang="en-US" baseline="0" dirty="0" err="1"/>
              <a:t>chúc</a:t>
            </a:r>
            <a:r>
              <a:rPr lang="en-US" baseline="0" dirty="0"/>
              <a:t> </a:t>
            </a:r>
            <a:r>
              <a:rPr lang="en-US" baseline="0" dirty="0" err="1"/>
              <a:t>mừng</a:t>
            </a:r>
            <a:r>
              <a:rPr lang="en-US" baseline="0" dirty="0"/>
              <a:t> </a:t>
            </a:r>
            <a:r>
              <a:rPr lang="en-US" baseline="0" dirty="0" err="1"/>
              <a:t>các</a:t>
            </a:r>
            <a:r>
              <a:rPr lang="en-US" baseline="0" dirty="0"/>
              <a:t> </a:t>
            </a:r>
            <a:r>
              <a:rPr lang="en-US" baseline="0" dirty="0" err="1"/>
              <a:t>nhóm</a:t>
            </a:r>
            <a:r>
              <a:rPr lang="en-US" baseline="0" dirty="0"/>
              <a:t>….</a:t>
            </a:r>
            <a:r>
              <a:rPr lang="en-US" baseline="0" dirty="0" err="1"/>
              <a:t>đã</a:t>
            </a:r>
            <a:r>
              <a:rPr lang="en-US" baseline="0" dirty="0"/>
              <a:t> </a:t>
            </a:r>
            <a:r>
              <a:rPr lang="en-US" baseline="0" dirty="0" err="1"/>
              <a:t>có</a:t>
            </a:r>
            <a:r>
              <a:rPr lang="en-US" baseline="0" dirty="0"/>
              <a:t> </a:t>
            </a:r>
            <a:r>
              <a:rPr lang="en-US" baseline="0" dirty="0" err="1"/>
              <a:t>câu</a:t>
            </a:r>
            <a:r>
              <a:rPr lang="en-US" baseline="0" dirty="0"/>
              <a:t> </a:t>
            </a:r>
            <a:r>
              <a:rPr lang="en-US" baseline="0" dirty="0" err="1"/>
              <a:t>trả</a:t>
            </a:r>
            <a:r>
              <a:rPr lang="en-US" baseline="0" dirty="0"/>
              <a:t> </a:t>
            </a:r>
            <a:r>
              <a:rPr lang="en-US" baseline="0" dirty="0" err="1"/>
              <a:t>lời</a:t>
            </a:r>
            <a:r>
              <a:rPr lang="en-US" baseline="0" dirty="0"/>
              <a:t> </a:t>
            </a:r>
            <a:r>
              <a:rPr lang="en-US" baseline="0" dirty="0" err="1"/>
              <a:t>vô</a:t>
            </a:r>
            <a:r>
              <a:rPr lang="en-US" baseline="0" dirty="0"/>
              <a:t> </a:t>
            </a:r>
            <a:r>
              <a:rPr lang="en-US" baseline="0" dirty="0" err="1"/>
              <a:t>cùng</a:t>
            </a:r>
            <a:r>
              <a:rPr lang="en-US" baseline="0" dirty="0"/>
              <a:t> </a:t>
            </a:r>
            <a:r>
              <a:rPr lang="en-US" baseline="0" dirty="0" err="1"/>
              <a:t>chính</a:t>
            </a:r>
            <a:r>
              <a:rPr lang="en-US" baseline="0" dirty="0"/>
              <a:t> </a:t>
            </a:r>
            <a:r>
              <a:rPr lang="en-US" baseline="0" dirty="0" err="1"/>
              <a:t>xác</a:t>
            </a:r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B80A3F1-A5B8-4DD4-BBA4-6C471DA2EAD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37893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 err="1"/>
              <a:t>Các</a:t>
            </a:r>
            <a:r>
              <a:rPr lang="en-US" baseline="0" dirty="0"/>
              <a:t> </a:t>
            </a:r>
            <a:r>
              <a:rPr lang="en-US" baseline="0" dirty="0" err="1"/>
              <a:t>em</a:t>
            </a:r>
            <a:r>
              <a:rPr lang="en-US" baseline="0" dirty="0"/>
              <a:t> </a:t>
            </a:r>
            <a:r>
              <a:rPr lang="en-US" baseline="0" dirty="0" err="1"/>
              <a:t>vừa</a:t>
            </a:r>
            <a:r>
              <a:rPr lang="en-US" baseline="0" dirty="0"/>
              <a:t> </a:t>
            </a:r>
            <a:r>
              <a:rPr lang="en-US" baseline="0" dirty="0" err="1"/>
              <a:t>xem</a:t>
            </a:r>
            <a:r>
              <a:rPr lang="en-US" baseline="0" dirty="0"/>
              <a:t> </a:t>
            </a:r>
            <a:r>
              <a:rPr lang="en-US" baseline="0" dirty="0" err="1"/>
              <a:t>xong</a:t>
            </a:r>
            <a:r>
              <a:rPr lang="en-US" baseline="0" dirty="0"/>
              <a:t> </a:t>
            </a:r>
            <a:r>
              <a:rPr lang="en-US" baseline="0" dirty="0" err="1"/>
              <a:t>videoclip</a:t>
            </a:r>
            <a:r>
              <a:rPr lang="en-US" baseline="0" dirty="0"/>
              <a:t>, </a:t>
            </a:r>
            <a:r>
              <a:rPr lang="en-US" baseline="0" dirty="0" err="1"/>
              <a:t>và</a:t>
            </a:r>
            <a:r>
              <a:rPr lang="en-US" baseline="0" dirty="0"/>
              <a:t> </a:t>
            </a:r>
            <a:r>
              <a:rPr lang="en-US" baseline="0" dirty="0" err="1"/>
              <a:t>bây</a:t>
            </a:r>
            <a:r>
              <a:rPr lang="en-US" baseline="0" dirty="0"/>
              <a:t> </a:t>
            </a:r>
            <a:r>
              <a:rPr lang="en-US" baseline="0" dirty="0" err="1"/>
              <a:t>giờ</a:t>
            </a:r>
            <a:r>
              <a:rPr lang="en-US" baseline="0" dirty="0"/>
              <a:t> </a:t>
            </a:r>
            <a:r>
              <a:rPr lang="en-US" baseline="0" dirty="0" err="1"/>
              <a:t>chúng</a:t>
            </a:r>
            <a:r>
              <a:rPr lang="en-US" baseline="0" dirty="0"/>
              <a:t> ta </a:t>
            </a:r>
            <a:r>
              <a:rPr lang="en-US" baseline="0" dirty="0" err="1"/>
              <a:t>hãy</a:t>
            </a:r>
            <a:r>
              <a:rPr lang="en-US" baseline="0" dirty="0"/>
              <a:t> </a:t>
            </a:r>
            <a:r>
              <a:rPr lang="en-US" baseline="0" dirty="0" err="1"/>
              <a:t>sẵn</a:t>
            </a:r>
            <a:r>
              <a:rPr lang="en-US" baseline="0" dirty="0"/>
              <a:t> </a:t>
            </a:r>
            <a:r>
              <a:rPr lang="en-US" baseline="0" dirty="0" err="1"/>
              <a:t>sàng</a:t>
            </a:r>
            <a:r>
              <a:rPr lang="en-US" baseline="0" dirty="0"/>
              <a:t> </a:t>
            </a:r>
            <a:r>
              <a:rPr lang="en-US" baseline="0" dirty="0" err="1"/>
              <a:t>thảo</a:t>
            </a:r>
            <a:r>
              <a:rPr lang="en-US" baseline="0" dirty="0"/>
              <a:t> </a:t>
            </a:r>
            <a:r>
              <a:rPr lang="en-US" baseline="0" dirty="0" err="1"/>
              <a:t>luận</a:t>
            </a:r>
            <a:r>
              <a:rPr lang="en-US" baseline="0" dirty="0"/>
              <a:t> </a:t>
            </a:r>
            <a:r>
              <a:rPr lang="en-US" baseline="0" dirty="0" err="1"/>
              <a:t>thật</a:t>
            </a:r>
            <a:r>
              <a:rPr lang="en-US" baseline="0" dirty="0"/>
              <a:t> </a:t>
            </a:r>
            <a:r>
              <a:rPr lang="en-US" baseline="0" dirty="0" err="1"/>
              <a:t>nhanh</a:t>
            </a:r>
            <a:r>
              <a:rPr lang="en-US" baseline="0" dirty="0"/>
              <a:t> </a:t>
            </a:r>
            <a:r>
              <a:rPr lang="en-US" baseline="0" dirty="0" err="1"/>
              <a:t>và</a:t>
            </a:r>
            <a:r>
              <a:rPr lang="en-US" baseline="0" dirty="0"/>
              <a:t> </a:t>
            </a:r>
            <a:r>
              <a:rPr lang="en-US" baseline="0" dirty="0" err="1"/>
              <a:t>viết</a:t>
            </a:r>
            <a:r>
              <a:rPr lang="en-US" baseline="0" dirty="0"/>
              <a:t> </a:t>
            </a:r>
            <a:r>
              <a:rPr lang="en-US" baseline="0" dirty="0" err="1"/>
              <a:t>đáp</a:t>
            </a:r>
            <a:r>
              <a:rPr lang="en-US" baseline="0" dirty="0"/>
              <a:t> </a:t>
            </a:r>
            <a:r>
              <a:rPr lang="en-US" baseline="0" dirty="0" err="1"/>
              <a:t>án</a:t>
            </a:r>
            <a:r>
              <a:rPr lang="en-US" baseline="0" dirty="0"/>
              <a:t> </a:t>
            </a:r>
            <a:r>
              <a:rPr lang="en-US" baseline="0" dirty="0" err="1"/>
              <a:t>vào</a:t>
            </a:r>
            <a:r>
              <a:rPr lang="en-US" baseline="0" dirty="0"/>
              <a:t> </a:t>
            </a:r>
            <a:r>
              <a:rPr lang="en-US" baseline="0" dirty="0" err="1"/>
              <a:t>bảng</a:t>
            </a:r>
            <a:r>
              <a:rPr lang="en-US" baseline="0" dirty="0"/>
              <a:t> </a:t>
            </a:r>
            <a:r>
              <a:rPr lang="en-US" baseline="0" dirty="0" err="1"/>
              <a:t>nhóm</a:t>
            </a:r>
            <a:r>
              <a:rPr lang="en-US" baseline="0" dirty="0"/>
              <a:t> </a:t>
            </a:r>
            <a:r>
              <a:rPr lang="en-US" baseline="0" dirty="0" err="1"/>
              <a:t>nhỏ</a:t>
            </a:r>
            <a:r>
              <a:rPr lang="en-US" baseline="0" dirty="0"/>
              <a:t>. </a:t>
            </a:r>
            <a:r>
              <a:rPr lang="en-US" baseline="0" dirty="0" err="1"/>
              <a:t>Mỗi</a:t>
            </a:r>
            <a:r>
              <a:rPr lang="en-US" baseline="0" dirty="0"/>
              <a:t> </a:t>
            </a:r>
            <a:r>
              <a:rPr lang="en-US" baseline="0" dirty="0" err="1"/>
              <a:t>câu</a:t>
            </a:r>
            <a:r>
              <a:rPr lang="en-US" baseline="0" dirty="0"/>
              <a:t> </a:t>
            </a:r>
            <a:r>
              <a:rPr lang="en-US" baseline="0" dirty="0" err="1"/>
              <a:t>hỏi</a:t>
            </a:r>
            <a:r>
              <a:rPr lang="en-US" baseline="0" dirty="0"/>
              <a:t> </a:t>
            </a:r>
            <a:r>
              <a:rPr lang="en-US" baseline="0" dirty="0" err="1"/>
              <a:t>chúng</a:t>
            </a:r>
            <a:r>
              <a:rPr lang="en-US" baseline="0" dirty="0"/>
              <a:t> ta </a:t>
            </a:r>
            <a:r>
              <a:rPr lang="en-US" baseline="0" dirty="0" err="1"/>
              <a:t>chỉ</a:t>
            </a:r>
            <a:r>
              <a:rPr lang="en-US" baseline="0" dirty="0"/>
              <a:t> </a:t>
            </a:r>
            <a:r>
              <a:rPr lang="en-US" baseline="0" dirty="0" err="1"/>
              <a:t>có</a:t>
            </a:r>
            <a:r>
              <a:rPr lang="en-US" baseline="0" dirty="0"/>
              <a:t> 10s </a:t>
            </a:r>
            <a:r>
              <a:rPr lang="en-US" baseline="0" dirty="0" err="1"/>
              <a:t>để</a:t>
            </a:r>
            <a:r>
              <a:rPr lang="en-US" baseline="0" dirty="0"/>
              <a:t> </a:t>
            </a:r>
            <a:r>
              <a:rPr lang="en-US" baseline="0" dirty="0" err="1"/>
              <a:t>trả</a:t>
            </a:r>
            <a:r>
              <a:rPr lang="en-US" baseline="0" dirty="0"/>
              <a:t> </a:t>
            </a:r>
            <a:r>
              <a:rPr lang="en-US" baseline="0" dirty="0" err="1"/>
              <a:t>lời</a:t>
            </a:r>
            <a:r>
              <a:rPr lang="en-US" baseline="0" dirty="0"/>
              <a:t>. </a:t>
            </a:r>
            <a:r>
              <a:rPr lang="en-US" baseline="0" dirty="0" err="1"/>
              <a:t>Khi</a:t>
            </a:r>
            <a:r>
              <a:rPr lang="en-US" baseline="0" dirty="0"/>
              <a:t> </a:t>
            </a:r>
            <a:r>
              <a:rPr lang="en-US" baseline="0" dirty="0" err="1"/>
              <a:t>có</a:t>
            </a:r>
            <a:r>
              <a:rPr lang="en-US" baseline="0" dirty="0"/>
              <a:t> </a:t>
            </a:r>
            <a:r>
              <a:rPr lang="en-US" baseline="0" dirty="0" err="1"/>
              <a:t>hiệu</a:t>
            </a:r>
            <a:r>
              <a:rPr lang="en-US" baseline="0" dirty="0"/>
              <a:t> </a:t>
            </a:r>
            <a:r>
              <a:rPr lang="en-US" baseline="0" dirty="0" err="1"/>
              <a:t>lệnh</a:t>
            </a:r>
            <a:r>
              <a:rPr lang="en-US" baseline="0" dirty="0"/>
              <a:t>, </a:t>
            </a:r>
            <a:r>
              <a:rPr lang="en-US" baseline="0" dirty="0" err="1"/>
              <a:t>các</a:t>
            </a:r>
            <a:r>
              <a:rPr lang="en-US" baseline="0" dirty="0"/>
              <a:t> </a:t>
            </a:r>
            <a:r>
              <a:rPr lang="en-US" baseline="0" dirty="0" err="1"/>
              <a:t>nhóm</a:t>
            </a:r>
            <a:r>
              <a:rPr lang="en-US" baseline="0" dirty="0"/>
              <a:t> </a:t>
            </a:r>
            <a:r>
              <a:rPr lang="en-US" baseline="0" dirty="0" err="1"/>
              <a:t>cùng</a:t>
            </a:r>
            <a:r>
              <a:rPr lang="en-US" baseline="0" dirty="0"/>
              <a:t> </a:t>
            </a:r>
            <a:r>
              <a:rPr lang="en-US" baseline="0" dirty="0" err="1"/>
              <a:t>giơ</a:t>
            </a:r>
            <a:r>
              <a:rPr lang="en-US" baseline="0" dirty="0"/>
              <a:t> </a:t>
            </a:r>
            <a:r>
              <a:rPr lang="en-US" baseline="0" dirty="0" err="1"/>
              <a:t>bảng</a:t>
            </a:r>
            <a:r>
              <a:rPr lang="en-US" baseline="0" dirty="0"/>
              <a:t> </a:t>
            </a:r>
            <a:r>
              <a:rPr lang="en-US" baseline="0" dirty="0" err="1"/>
              <a:t>kết</a:t>
            </a:r>
            <a:r>
              <a:rPr lang="en-US" baseline="0" dirty="0"/>
              <a:t> </a:t>
            </a:r>
            <a:r>
              <a:rPr lang="en-US" baseline="0" dirty="0" err="1"/>
              <a:t>quả</a:t>
            </a:r>
            <a:r>
              <a:rPr lang="en-US" baseline="0" dirty="0"/>
              <a:t> </a:t>
            </a:r>
            <a:r>
              <a:rPr lang="en-US" baseline="0" dirty="0" err="1"/>
              <a:t>nhé</a:t>
            </a:r>
            <a:r>
              <a:rPr lang="en-US" baseline="0" dirty="0"/>
              <a:t>. </a:t>
            </a:r>
            <a:r>
              <a:rPr lang="en-US" baseline="0" dirty="0" err="1"/>
              <a:t>Các</a:t>
            </a:r>
            <a:r>
              <a:rPr lang="en-US" baseline="0" dirty="0"/>
              <a:t> </a:t>
            </a:r>
            <a:r>
              <a:rPr lang="en-US" baseline="0" dirty="0" err="1"/>
              <a:t>em</a:t>
            </a:r>
            <a:r>
              <a:rPr lang="en-US" baseline="0" dirty="0"/>
              <a:t> </a:t>
            </a:r>
            <a:r>
              <a:rPr lang="en-US" baseline="0" dirty="0" err="1"/>
              <a:t>đã</a:t>
            </a:r>
            <a:r>
              <a:rPr lang="en-US" baseline="0" dirty="0"/>
              <a:t> </a:t>
            </a:r>
            <a:r>
              <a:rPr lang="en-US" baseline="0" dirty="0" err="1"/>
              <a:t>nắm</a:t>
            </a:r>
            <a:r>
              <a:rPr lang="en-US" baseline="0" dirty="0"/>
              <a:t> </a:t>
            </a:r>
            <a:r>
              <a:rPr lang="en-US" baseline="0" dirty="0" err="1"/>
              <a:t>luật</a:t>
            </a:r>
            <a:r>
              <a:rPr lang="en-US" baseline="0" dirty="0"/>
              <a:t> </a:t>
            </a:r>
            <a:r>
              <a:rPr lang="en-US" baseline="0" dirty="0" err="1"/>
              <a:t>chơi</a:t>
            </a:r>
            <a:r>
              <a:rPr lang="en-US" baseline="0" dirty="0"/>
              <a:t> </a:t>
            </a:r>
            <a:r>
              <a:rPr lang="en-US" baseline="0" dirty="0" err="1"/>
              <a:t>chưa</a:t>
            </a:r>
            <a:r>
              <a:rPr lang="en-US" baseline="0" dirty="0"/>
              <a:t>? </a:t>
            </a:r>
          </a:p>
          <a:p>
            <a:r>
              <a:rPr lang="en-US" baseline="0" dirty="0" err="1"/>
              <a:t>Cô</a:t>
            </a:r>
            <a:r>
              <a:rPr lang="en-US" baseline="0" dirty="0"/>
              <a:t> </a:t>
            </a:r>
            <a:r>
              <a:rPr lang="en-US" baseline="0" dirty="0" err="1"/>
              <a:t>sẽ</a:t>
            </a:r>
            <a:r>
              <a:rPr lang="en-US" baseline="0" dirty="0"/>
              <a:t> </a:t>
            </a:r>
            <a:r>
              <a:rPr lang="en-US" baseline="0" dirty="0" err="1"/>
              <a:t>bắt</a:t>
            </a:r>
            <a:r>
              <a:rPr lang="en-US" baseline="0" dirty="0"/>
              <a:t> </a:t>
            </a:r>
            <a:r>
              <a:rPr lang="en-US" baseline="0" dirty="0" err="1"/>
              <a:t>đầu</a:t>
            </a:r>
            <a:r>
              <a:rPr lang="en-US" baseline="0" dirty="0"/>
              <a:t> </a:t>
            </a:r>
            <a:r>
              <a:rPr lang="en-US" baseline="0" dirty="0" err="1"/>
              <a:t>với</a:t>
            </a:r>
            <a:r>
              <a:rPr lang="en-US" baseline="0" dirty="0"/>
              <a:t> </a:t>
            </a:r>
            <a:r>
              <a:rPr lang="en-US" baseline="0" dirty="0" err="1"/>
              <a:t>câu</a:t>
            </a:r>
            <a:r>
              <a:rPr lang="en-US" baseline="0" dirty="0"/>
              <a:t> </a:t>
            </a:r>
            <a:r>
              <a:rPr lang="en-US" baseline="0" dirty="0" err="1"/>
              <a:t>hỏi</a:t>
            </a:r>
            <a:r>
              <a:rPr lang="en-US" baseline="0" dirty="0"/>
              <a:t> </a:t>
            </a:r>
            <a:r>
              <a:rPr lang="en-US" baseline="0" dirty="0" err="1"/>
              <a:t>số</a:t>
            </a:r>
            <a:r>
              <a:rPr lang="en-US" baseline="0" dirty="0"/>
              <a:t> 1…………</a:t>
            </a:r>
            <a:r>
              <a:rPr lang="en-US" baseline="0" dirty="0" err="1"/>
              <a:t>xin</a:t>
            </a:r>
            <a:r>
              <a:rPr lang="en-US" baseline="0" dirty="0"/>
              <a:t> </a:t>
            </a:r>
            <a:r>
              <a:rPr lang="en-US" baseline="0" dirty="0" err="1"/>
              <a:t>chúc</a:t>
            </a:r>
            <a:r>
              <a:rPr lang="en-US" baseline="0" dirty="0"/>
              <a:t> </a:t>
            </a:r>
            <a:r>
              <a:rPr lang="en-US" baseline="0" dirty="0" err="1"/>
              <a:t>mừng</a:t>
            </a:r>
            <a:r>
              <a:rPr lang="en-US" baseline="0" dirty="0"/>
              <a:t> </a:t>
            </a:r>
            <a:r>
              <a:rPr lang="en-US" baseline="0" dirty="0" err="1"/>
              <a:t>các</a:t>
            </a:r>
            <a:r>
              <a:rPr lang="en-US" baseline="0" dirty="0"/>
              <a:t> </a:t>
            </a:r>
            <a:r>
              <a:rPr lang="en-US" baseline="0" dirty="0" err="1"/>
              <a:t>nhóm</a:t>
            </a:r>
            <a:r>
              <a:rPr lang="en-US" baseline="0" dirty="0"/>
              <a:t>….</a:t>
            </a:r>
            <a:r>
              <a:rPr lang="en-US" baseline="0" dirty="0" err="1"/>
              <a:t>đã</a:t>
            </a:r>
            <a:r>
              <a:rPr lang="en-US" baseline="0" dirty="0"/>
              <a:t> </a:t>
            </a:r>
            <a:r>
              <a:rPr lang="en-US" baseline="0" dirty="0" err="1"/>
              <a:t>có</a:t>
            </a:r>
            <a:r>
              <a:rPr lang="en-US" baseline="0" dirty="0"/>
              <a:t> </a:t>
            </a:r>
            <a:r>
              <a:rPr lang="en-US" baseline="0" dirty="0" err="1"/>
              <a:t>câu</a:t>
            </a:r>
            <a:r>
              <a:rPr lang="en-US" baseline="0" dirty="0"/>
              <a:t> </a:t>
            </a:r>
            <a:r>
              <a:rPr lang="en-US" baseline="0" dirty="0" err="1"/>
              <a:t>trả</a:t>
            </a:r>
            <a:r>
              <a:rPr lang="en-US" baseline="0" dirty="0"/>
              <a:t> </a:t>
            </a:r>
            <a:r>
              <a:rPr lang="en-US" baseline="0" dirty="0" err="1"/>
              <a:t>lời</a:t>
            </a:r>
            <a:r>
              <a:rPr lang="en-US" baseline="0" dirty="0"/>
              <a:t> </a:t>
            </a:r>
            <a:r>
              <a:rPr lang="en-US" baseline="0" dirty="0" err="1"/>
              <a:t>vô</a:t>
            </a:r>
            <a:r>
              <a:rPr lang="en-US" baseline="0" dirty="0"/>
              <a:t> </a:t>
            </a:r>
            <a:r>
              <a:rPr lang="en-US" baseline="0" dirty="0" err="1"/>
              <a:t>cùng</a:t>
            </a:r>
            <a:r>
              <a:rPr lang="en-US" baseline="0" dirty="0"/>
              <a:t> </a:t>
            </a:r>
            <a:r>
              <a:rPr lang="en-US" baseline="0" dirty="0" err="1"/>
              <a:t>chính</a:t>
            </a:r>
            <a:r>
              <a:rPr lang="en-US" baseline="0" dirty="0"/>
              <a:t> </a:t>
            </a:r>
            <a:r>
              <a:rPr lang="en-US" baseline="0" dirty="0" err="1"/>
              <a:t>xác</a:t>
            </a:r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B80A3F1-A5B8-4DD4-BBA4-6C471DA2EAD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521400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80A3F1-A5B8-4DD4-BBA4-6C471DA2EAD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3544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 err="1"/>
              <a:t>Chướng</a:t>
            </a:r>
            <a:r>
              <a:rPr lang="en-US" baseline="0" dirty="0"/>
              <a:t> </a:t>
            </a:r>
            <a:r>
              <a:rPr lang="en-US" baseline="0" dirty="0" err="1"/>
              <a:t>ngại</a:t>
            </a:r>
            <a:r>
              <a:rPr lang="en-US" baseline="0" dirty="0"/>
              <a:t> </a:t>
            </a:r>
            <a:r>
              <a:rPr lang="en-US" baseline="0" dirty="0" err="1"/>
              <a:t>vật</a:t>
            </a:r>
            <a:r>
              <a:rPr lang="en-US" baseline="0" dirty="0"/>
              <a:t> </a:t>
            </a:r>
            <a:r>
              <a:rPr lang="en-US" baseline="0" dirty="0" err="1"/>
              <a:t>hôm</a:t>
            </a:r>
            <a:r>
              <a:rPr lang="en-US" baseline="0" dirty="0"/>
              <a:t> nay </a:t>
            </a:r>
            <a:r>
              <a:rPr lang="en-US" baseline="0" dirty="0" err="1"/>
              <a:t>của</a:t>
            </a:r>
            <a:r>
              <a:rPr lang="en-US" baseline="0" dirty="0"/>
              <a:t> </a:t>
            </a:r>
            <a:r>
              <a:rPr lang="en-US" baseline="0" dirty="0" err="1"/>
              <a:t>chúng</a:t>
            </a:r>
            <a:r>
              <a:rPr lang="en-US" baseline="0" dirty="0"/>
              <a:t> ta </a:t>
            </a:r>
            <a:r>
              <a:rPr lang="en-US" baseline="0" dirty="0" err="1"/>
              <a:t>là</a:t>
            </a:r>
            <a:r>
              <a:rPr lang="en-US" baseline="0" dirty="0"/>
              <a:t> 1 </a:t>
            </a:r>
            <a:r>
              <a:rPr lang="en-US" baseline="0" dirty="0" err="1"/>
              <a:t>hàng</a:t>
            </a:r>
            <a:r>
              <a:rPr lang="en-US" baseline="0" dirty="0"/>
              <a:t> </a:t>
            </a:r>
            <a:r>
              <a:rPr lang="en-US" baseline="0" dirty="0" err="1"/>
              <a:t>ngang</a:t>
            </a:r>
            <a:r>
              <a:rPr lang="en-US" baseline="0" dirty="0"/>
              <a:t> </a:t>
            </a:r>
            <a:r>
              <a:rPr lang="en-US" baseline="0" dirty="0" err="1"/>
              <a:t>gồm</a:t>
            </a:r>
            <a:r>
              <a:rPr lang="en-US" baseline="0" dirty="0"/>
              <a:t> </a:t>
            </a:r>
            <a:r>
              <a:rPr lang="en-US" baseline="0" dirty="0" err="1"/>
              <a:t>có</a:t>
            </a:r>
            <a:r>
              <a:rPr lang="en-US" baseline="0" dirty="0"/>
              <a:t> 10 </a:t>
            </a:r>
            <a:r>
              <a:rPr lang="en-US" baseline="0" dirty="0" err="1"/>
              <a:t>chữ</a:t>
            </a:r>
            <a:r>
              <a:rPr lang="en-US" baseline="0" dirty="0"/>
              <a:t> </a:t>
            </a:r>
            <a:r>
              <a:rPr lang="en-US" baseline="0" dirty="0" err="1"/>
              <a:t>cái</a:t>
            </a:r>
            <a:r>
              <a:rPr lang="en-US" baseline="0" dirty="0"/>
              <a:t>, </a:t>
            </a:r>
            <a:r>
              <a:rPr lang="en-US" baseline="0" dirty="0" err="1"/>
              <a:t>chúng</a:t>
            </a:r>
            <a:r>
              <a:rPr lang="en-US" baseline="0" dirty="0"/>
              <a:t> ta </a:t>
            </a:r>
            <a:r>
              <a:rPr lang="en-US" baseline="0" dirty="0" err="1"/>
              <a:t>có</a:t>
            </a:r>
            <a:r>
              <a:rPr lang="en-US" baseline="0" dirty="0"/>
              <a:t> 3 </a:t>
            </a:r>
            <a:r>
              <a:rPr lang="en-US" baseline="0" dirty="0" err="1"/>
              <a:t>hàng</a:t>
            </a:r>
            <a:r>
              <a:rPr lang="en-US" baseline="0" dirty="0"/>
              <a:t> </a:t>
            </a:r>
            <a:r>
              <a:rPr lang="en-US" baseline="0" dirty="0" err="1"/>
              <a:t>ngang</a:t>
            </a:r>
            <a:r>
              <a:rPr lang="en-US" baseline="0" dirty="0"/>
              <a:t> </a:t>
            </a:r>
            <a:r>
              <a:rPr lang="en-US" baseline="0" dirty="0" err="1"/>
              <a:t>gợi</a:t>
            </a:r>
            <a:r>
              <a:rPr lang="en-US" baseline="0" dirty="0"/>
              <a:t> ý </a:t>
            </a:r>
            <a:r>
              <a:rPr lang="en-US" baseline="0" dirty="0" err="1"/>
              <a:t>để</a:t>
            </a:r>
            <a:r>
              <a:rPr lang="en-US" baseline="0" dirty="0"/>
              <a:t> </a:t>
            </a:r>
            <a:r>
              <a:rPr lang="en-US" baseline="0" dirty="0" err="1"/>
              <a:t>trả</a:t>
            </a:r>
            <a:r>
              <a:rPr lang="en-US" baseline="0" dirty="0"/>
              <a:t> </a:t>
            </a:r>
            <a:r>
              <a:rPr lang="en-US" baseline="0" dirty="0" err="1"/>
              <a:t>lời</a:t>
            </a:r>
            <a:r>
              <a:rPr lang="en-US" baseline="0" dirty="0"/>
              <a:t> </a:t>
            </a:r>
            <a:r>
              <a:rPr lang="en-US" baseline="0" dirty="0" err="1"/>
              <a:t>chướng</a:t>
            </a:r>
            <a:r>
              <a:rPr lang="en-US" baseline="0" dirty="0"/>
              <a:t> </a:t>
            </a:r>
            <a:r>
              <a:rPr lang="en-US" baseline="0" dirty="0" err="1"/>
              <a:t>ngại</a:t>
            </a:r>
            <a:r>
              <a:rPr lang="en-US" baseline="0" dirty="0"/>
              <a:t> </a:t>
            </a:r>
            <a:r>
              <a:rPr lang="en-US" baseline="0" dirty="0" err="1"/>
              <a:t>vật</a:t>
            </a:r>
            <a:r>
              <a:rPr lang="en-US" baseline="0" dirty="0"/>
              <a:t>. </a:t>
            </a:r>
          </a:p>
          <a:p>
            <a:r>
              <a:rPr lang="en-US" baseline="0" dirty="0" err="1"/>
              <a:t>Trả</a:t>
            </a:r>
            <a:r>
              <a:rPr lang="en-US" baseline="0" dirty="0"/>
              <a:t> </a:t>
            </a:r>
            <a:r>
              <a:rPr lang="en-US" baseline="0" dirty="0" err="1"/>
              <a:t>lời</a:t>
            </a:r>
            <a:r>
              <a:rPr lang="en-US" baseline="0" dirty="0"/>
              <a:t> </a:t>
            </a:r>
            <a:r>
              <a:rPr lang="en-US" baseline="0" dirty="0" err="1"/>
              <a:t>đúng</a:t>
            </a:r>
            <a:r>
              <a:rPr lang="en-US" baseline="0" dirty="0"/>
              <a:t> 1 </a:t>
            </a:r>
            <a:r>
              <a:rPr lang="en-US" baseline="0" dirty="0" err="1"/>
              <a:t>gợi</a:t>
            </a:r>
            <a:r>
              <a:rPr lang="en-US" baseline="0" dirty="0"/>
              <a:t> ý </a:t>
            </a:r>
            <a:r>
              <a:rPr lang="en-US" baseline="0" dirty="0" err="1"/>
              <a:t>được</a:t>
            </a:r>
            <a:r>
              <a:rPr lang="en-US" baseline="0" dirty="0"/>
              <a:t> </a:t>
            </a:r>
            <a:r>
              <a:rPr lang="en-US" baseline="0" dirty="0" err="1"/>
              <a:t>cộng</a:t>
            </a:r>
            <a:r>
              <a:rPr lang="en-US" baseline="0" dirty="0"/>
              <a:t> 1 </a:t>
            </a:r>
            <a:r>
              <a:rPr lang="en-US" baseline="0" dirty="0" err="1"/>
              <a:t>điểm</a:t>
            </a:r>
            <a:r>
              <a:rPr lang="en-US" baseline="0" dirty="0"/>
              <a:t>, </a:t>
            </a:r>
            <a:r>
              <a:rPr lang="en-US" baseline="0" dirty="0" err="1"/>
              <a:t>sai</a:t>
            </a:r>
            <a:r>
              <a:rPr lang="en-US" baseline="0" dirty="0"/>
              <a:t> </a:t>
            </a:r>
            <a:r>
              <a:rPr lang="en-US" baseline="0" dirty="0" err="1"/>
              <a:t>không</a:t>
            </a:r>
            <a:r>
              <a:rPr lang="en-US" baseline="0" dirty="0"/>
              <a:t> </a:t>
            </a:r>
            <a:r>
              <a:rPr lang="en-US" baseline="0" dirty="0" err="1"/>
              <a:t>bị</a:t>
            </a:r>
            <a:r>
              <a:rPr lang="en-US" baseline="0" dirty="0"/>
              <a:t> </a:t>
            </a:r>
            <a:r>
              <a:rPr lang="en-US" baseline="0" dirty="0" err="1"/>
              <a:t>trừ</a:t>
            </a:r>
            <a:r>
              <a:rPr lang="en-US" baseline="0" dirty="0"/>
              <a:t> </a:t>
            </a:r>
            <a:r>
              <a:rPr lang="en-US" baseline="0" dirty="0" err="1"/>
              <a:t>điểm</a:t>
            </a:r>
            <a:r>
              <a:rPr lang="en-US" baseline="0" dirty="0"/>
              <a:t>. </a:t>
            </a:r>
            <a:r>
              <a:rPr lang="en-US" baseline="0" dirty="0" err="1"/>
              <a:t>Các</a:t>
            </a:r>
            <a:r>
              <a:rPr lang="en-US" baseline="0" dirty="0"/>
              <a:t> </a:t>
            </a:r>
            <a:r>
              <a:rPr lang="en-US" baseline="0" dirty="0" err="1"/>
              <a:t>nhóm</a:t>
            </a:r>
            <a:r>
              <a:rPr lang="en-US" baseline="0" dirty="0"/>
              <a:t> </a:t>
            </a:r>
            <a:r>
              <a:rPr lang="en-US" baseline="0" dirty="0" err="1"/>
              <a:t>đưa</a:t>
            </a:r>
            <a:r>
              <a:rPr lang="en-US" baseline="0" dirty="0"/>
              <a:t> </a:t>
            </a:r>
            <a:r>
              <a:rPr lang="en-US" baseline="0" dirty="0" err="1"/>
              <a:t>đáp</a:t>
            </a:r>
            <a:r>
              <a:rPr lang="en-US" baseline="0" dirty="0"/>
              <a:t> </a:t>
            </a:r>
            <a:r>
              <a:rPr lang="en-US" baseline="0" dirty="0" err="1"/>
              <a:t>án</a:t>
            </a:r>
            <a:r>
              <a:rPr lang="en-US" baseline="0" dirty="0"/>
              <a:t> </a:t>
            </a:r>
            <a:r>
              <a:rPr lang="en-US" baseline="0" dirty="0" err="1"/>
              <a:t>trả</a:t>
            </a:r>
            <a:r>
              <a:rPr lang="en-US" baseline="0" dirty="0"/>
              <a:t> </a:t>
            </a:r>
            <a:r>
              <a:rPr lang="en-US" baseline="0" dirty="0" err="1"/>
              <a:t>lời</a:t>
            </a:r>
            <a:r>
              <a:rPr lang="en-US" baseline="0" dirty="0"/>
              <a:t> </a:t>
            </a:r>
            <a:r>
              <a:rPr lang="en-US" baseline="0" dirty="0" err="1"/>
              <a:t>trước</a:t>
            </a:r>
            <a:r>
              <a:rPr lang="en-US" baseline="0" dirty="0"/>
              <a:t> </a:t>
            </a:r>
            <a:r>
              <a:rPr lang="en-US" baseline="0" dirty="0" err="1"/>
              <a:t>thời</a:t>
            </a:r>
            <a:r>
              <a:rPr lang="en-US" baseline="0" dirty="0"/>
              <a:t> </a:t>
            </a:r>
            <a:r>
              <a:rPr lang="en-US" baseline="0" dirty="0" err="1"/>
              <a:t>gian</a:t>
            </a:r>
            <a:r>
              <a:rPr lang="en-US" baseline="0" dirty="0"/>
              <a:t> qui </a:t>
            </a:r>
            <a:r>
              <a:rPr lang="en-US" baseline="0" dirty="0" err="1"/>
              <a:t>định</a:t>
            </a:r>
            <a:r>
              <a:rPr lang="en-US" baseline="0" dirty="0"/>
              <a:t> </a:t>
            </a:r>
            <a:r>
              <a:rPr lang="en-US" baseline="0" dirty="0" err="1"/>
              <a:t>được</a:t>
            </a:r>
            <a:r>
              <a:rPr lang="en-US" baseline="0" dirty="0"/>
              <a:t> </a:t>
            </a:r>
            <a:r>
              <a:rPr lang="en-US" baseline="0" dirty="0" err="1"/>
              <a:t>cộng</a:t>
            </a:r>
            <a:r>
              <a:rPr lang="en-US" baseline="0" dirty="0"/>
              <a:t> </a:t>
            </a:r>
            <a:r>
              <a:rPr lang="en-US" baseline="0" dirty="0" err="1"/>
              <a:t>thêm</a:t>
            </a:r>
            <a:r>
              <a:rPr lang="en-US" baseline="0" dirty="0"/>
              <a:t> 1 </a:t>
            </a:r>
            <a:r>
              <a:rPr lang="en-US" baseline="0" dirty="0" err="1"/>
              <a:t>điểm</a:t>
            </a:r>
            <a:endParaRPr lang="en-US" baseline="0" dirty="0"/>
          </a:p>
          <a:p>
            <a:r>
              <a:rPr lang="en-US" baseline="0" dirty="0" err="1"/>
              <a:t>Nhóm</a:t>
            </a:r>
            <a:r>
              <a:rPr lang="en-US" baseline="0" dirty="0"/>
              <a:t> </a:t>
            </a:r>
            <a:r>
              <a:rPr lang="en-US" baseline="0" dirty="0" err="1"/>
              <a:t>trả</a:t>
            </a:r>
            <a:r>
              <a:rPr lang="en-US" baseline="0" dirty="0"/>
              <a:t> </a:t>
            </a:r>
            <a:r>
              <a:rPr lang="en-US" baseline="0" dirty="0" err="1"/>
              <a:t>lời</a:t>
            </a:r>
            <a:r>
              <a:rPr lang="en-US" baseline="0" dirty="0"/>
              <a:t> </a:t>
            </a:r>
            <a:r>
              <a:rPr lang="en-US" baseline="0" dirty="0" err="1"/>
              <a:t>được</a:t>
            </a:r>
            <a:r>
              <a:rPr lang="en-US" baseline="0" dirty="0"/>
              <a:t> </a:t>
            </a:r>
            <a:r>
              <a:rPr lang="en-US" baseline="0" dirty="0" err="1"/>
              <a:t>chướng</a:t>
            </a:r>
            <a:r>
              <a:rPr lang="en-US" baseline="0" dirty="0"/>
              <a:t> </a:t>
            </a:r>
            <a:r>
              <a:rPr lang="en-US" baseline="0" dirty="0" err="1"/>
              <a:t>ngại</a:t>
            </a:r>
            <a:r>
              <a:rPr lang="en-US" baseline="0" dirty="0"/>
              <a:t> </a:t>
            </a:r>
            <a:r>
              <a:rPr lang="en-US" baseline="0" dirty="0" err="1"/>
              <a:t>vật</a:t>
            </a:r>
            <a:r>
              <a:rPr lang="en-US" baseline="0" dirty="0"/>
              <a:t> </a:t>
            </a:r>
            <a:r>
              <a:rPr lang="en-US" baseline="0" dirty="0" err="1"/>
              <a:t>sẽ</a:t>
            </a:r>
            <a:r>
              <a:rPr lang="en-US" baseline="0" dirty="0"/>
              <a:t> </a:t>
            </a:r>
            <a:r>
              <a:rPr lang="en-US" baseline="0" dirty="0" err="1"/>
              <a:t>được</a:t>
            </a:r>
            <a:r>
              <a:rPr lang="en-US" baseline="0" dirty="0"/>
              <a:t> </a:t>
            </a:r>
            <a:r>
              <a:rPr lang="en-US" baseline="0" dirty="0" err="1"/>
              <a:t>cộng</a:t>
            </a:r>
            <a:r>
              <a:rPr lang="en-US" baseline="0" dirty="0"/>
              <a:t> </a:t>
            </a:r>
            <a:r>
              <a:rPr lang="en-US" baseline="0" dirty="0" err="1"/>
              <a:t>thêm</a:t>
            </a:r>
            <a:r>
              <a:rPr lang="en-US" baseline="0" dirty="0"/>
              <a:t> 2 </a:t>
            </a:r>
            <a:r>
              <a:rPr lang="en-US" baseline="0" dirty="0" err="1"/>
              <a:t>điểm</a:t>
            </a:r>
            <a:r>
              <a:rPr lang="en-US" baseline="0" dirty="0"/>
              <a:t>. </a:t>
            </a:r>
            <a:r>
              <a:rPr lang="en-US" baseline="0" dirty="0" err="1"/>
              <a:t>Các</a:t>
            </a:r>
            <a:r>
              <a:rPr lang="en-US" baseline="0" dirty="0"/>
              <a:t> </a:t>
            </a:r>
            <a:r>
              <a:rPr lang="en-US" baseline="0" dirty="0" err="1"/>
              <a:t>em</a:t>
            </a:r>
            <a:r>
              <a:rPr lang="en-US" baseline="0" dirty="0"/>
              <a:t> </a:t>
            </a:r>
            <a:r>
              <a:rPr lang="en-US" baseline="0" dirty="0" err="1"/>
              <a:t>có</a:t>
            </a:r>
            <a:r>
              <a:rPr lang="en-US" baseline="0" dirty="0"/>
              <a:t> </a:t>
            </a:r>
            <a:r>
              <a:rPr lang="en-US" baseline="0" dirty="0" err="1"/>
              <a:t>thể</a:t>
            </a:r>
            <a:r>
              <a:rPr lang="en-US" baseline="0" dirty="0"/>
              <a:t> </a:t>
            </a:r>
            <a:r>
              <a:rPr lang="en-US" baseline="0" dirty="0" err="1"/>
              <a:t>đưa</a:t>
            </a:r>
            <a:r>
              <a:rPr lang="en-US" baseline="0" dirty="0"/>
              <a:t> </a:t>
            </a:r>
            <a:r>
              <a:rPr lang="en-US" baseline="0" dirty="0" err="1"/>
              <a:t>tín</a:t>
            </a:r>
            <a:r>
              <a:rPr lang="en-US" baseline="0" dirty="0"/>
              <a:t> </a:t>
            </a:r>
            <a:r>
              <a:rPr lang="en-US" baseline="0" dirty="0" err="1"/>
              <a:t>hiệu</a:t>
            </a:r>
            <a:r>
              <a:rPr lang="en-US" baseline="0" dirty="0"/>
              <a:t> </a:t>
            </a:r>
            <a:r>
              <a:rPr lang="en-US" baseline="0" dirty="0" err="1"/>
              <a:t>trả</a:t>
            </a:r>
            <a:r>
              <a:rPr lang="en-US" baseline="0" dirty="0"/>
              <a:t> </a:t>
            </a:r>
            <a:r>
              <a:rPr lang="en-US" baseline="0" dirty="0" err="1"/>
              <a:t>lời</a:t>
            </a:r>
            <a:r>
              <a:rPr lang="en-US" baseline="0" dirty="0"/>
              <a:t> </a:t>
            </a:r>
            <a:r>
              <a:rPr lang="en-US" baseline="0" dirty="0" err="1"/>
              <a:t>chướng</a:t>
            </a:r>
            <a:r>
              <a:rPr lang="en-US" baseline="0" dirty="0"/>
              <a:t> </a:t>
            </a:r>
            <a:r>
              <a:rPr lang="en-US" baseline="0" dirty="0" err="1"/>
              <a:t>ngại</a:t>
            </a:r>
            <a:r>
              <a:rPr lang="en-US" baseline="0" dirty="0"/>
              <a:t> </a:t>
            </a:r>
            <a:r>
              <a:rPr lang="en-US" baseline="0" dirty="0" err="1"/>
              <a:t>vật</a:t>
            </a:r>
            <a:r>
              <a:rPr lang="en-US" baseline="0" dirty="0"/>
              <a:t> </a:t>
            </a:r>
            <a:r>
              <a:rPr lang="en-US" baseline="0" dirty="0" err="1"/>
              <a:t>bất</a:t>
            </a:r>
            <a:r>
              <a:rPr lang="en-US" baseline="0" dirty="0"/>
              <a:t> </a:t>
            </a:r>
            <a:r>
              <a:rPr lang="en-US" baseline="0" dirty="0" err="1"/>
              <a:t>cứ</a:t>
            </a:r>
            <a:r>
              <a:rPr lang="en-US" baseline="0" dirty="0"/>
              <a:t> </a:t>
            </a:r>
            <a:r>
              <a:rPr lang="en-US" baseline="0" dirty="0" err="1"/>
              <a:t>lúc</a:t>
            </a:r>
            <a:r>
              <a:rPr lang="en-US" baseline="0" dirty="0"/>
              <a:t> </a:t>
            </a:r>
            <a:r>
              <a:rPr lang="en-US" baseline="0" dirty="0" err="1"/>
              <a:t>nào</a:t>
            </a:r>
            <a:r>
              <a:rPr lang="en-US" baseline="0" dirty="0"/>
              <a:t>.</a:t>
            </a:r>
          </a:p>
          <a:p>
            <a:r>
              <a:rPr lang="en-US" baseline="0" dirty="0" err="1"/>
              <a:t>Các</a:t>
            </a:r>
            <a:r>
              <a:rPr lang="en-US" baseline="0" dirty="0"/>
              <a:t> </a:t>
            </a:r>
            <a:r>
              <a:rPr lang="en-US" baseline="0" dirty="0" err="1"/>
              <a:t>nhóm</a:t>
            </a:r>
            <a:r>
              <a:rPr lang="en-US" baseline="0" dirty="0"/>
              <a:t> </a:t>
            </a:r>
            <a:r>
              <a:rPr lang="en-US" baseline="0" dirty="0" err="1"/>
              <a:t>đã</a:t>
            </a:r>
            <a:r>
              <a:rPr lang="en-US" baseline="0" dirty="0"/>
              <a:t> </a:t>
            </a:r>
            <a:r>
              <a:rPr lang="en-US" baseline="0" dirty="0" err="1"/>
              <a:t>sẵn</a:t>
            </a:r>
            <a:r>
              <a:rPr lang="en-US" baseline="0" dirty="0"/>
              <a:t> </a:t>
            </a:r>
            <a:r>
              <a:rPr lang="en-US" baseline="0" dirty="0" err="1"/>
              <a:t>sàng</a:t>
            </a:r>
            <a:r>
              <a:rPr lang="en-US" baseline="0" dirty="0"/>
              <a:t> </a:t>
            </a:r>
            <a:r>
              <a:rPr lang="en-US" baseline="0" dirty="0" err="1"/>
              <a:t>nhé</a:t>
            </a:r>
            <a:r>
              <a:rPr lang="en-US" baseline="0" dirty="0"/>
              <a:t>! </a:t>
            </a:r>
            <a:r>
              <a:rPr lang="en-US" baseline="0" dirty="0" err="1"/>
              <a:t>Chúng</a:t>
            </a:r>
            <a:r>
              <a:rPr lang="en-US" baseline="0" dirty="0"/>
              <a:t> ta </a:t>
            </a:r>
            <a:r>
              <a:rPr lang="en-US" baseline="0" dirty="0" err="1"/>
              <a:t>sẽ</a:t>
            </a:r>
            <a:r>
              <a:rPr lang="en-US" baseline="0" dirty="0"/>
              <a:t> </a:t>
            </a:r>
            <a:r>
              <a:rPr lang="en-US" baseline="0" dirty="0" err="1"/>
              <a:t>đến</a:t>
            </a:r>
            <a:r>
              <a:rPr lang="en-US" baseline="0" dirty="0"/>
              <a:t> </a:t>
            </a:r>
            <a:r>
              <a:rPr lang="en-US" baseline="0" dirty="0" err="1"/>
              <a:t>với</a:t>
            </a:r>
            <a:r>
              <a:rPr lang="en-US" baseline="0" dirty="0"/>
              <a:t> ô </a:t>
            </a:r>
            <a:r>
              <a:rPr lang="en-US" baseline="0" dirty="0" err="1"/>
              <a:t>hàng</a:t>
            </a:r>
            <a:r>
              <a:rPr lang="en-US" baseline="0" dirty="0"/>
              <a:t> </a:t>
            </a:r>
            <a:r>
              <a:rPr lang="en-US" baseline="0" dirty="0" err="1"/>
              <a:t>ngang</a:t>
            </a:r>
            <a:r>
              <a:rPr lang="en-US" baseline="0" dirty="0"/>
              <a:t> </a:t>
            </a:r>
            <a:r>
              <a:rPr lang="en-US" baseline="0" dirty="0" err="1"/>
              <a:t>thứ</a:t>
            </a:r>
            <a:r>
              <a:rPr lang="en-US" baseline="0" dirty="0"/>
              <a:t> 1</a:t>
            </a:r>
          </a:p>
          <a:p>
            <a:r>
              <a:rPr lang="en-US" baseline="0" dirty="0"/>
              <a:t>KẾT THÚC </a:t>
            </a:r>
            <a:r>
              <a:rPr lang="en-US" baseline="0" dirty="0" err="1"/>
              <a:t>gói</a:t>
            </a:r>
            <a:r>
              <a:rPr lang="en-US" baseline="0" dirty="0"/>
              <a:t> </a:t>
            </a:r>
            <a:r>
              <a:rPr lang="en-US" baseline="0" dirty="0" err="1"/>
              <a:t>câu</a:t>
            </a:r>
            <a:r>
              <a:rPr lang="en-US" baseline="0" dirty="0"/>
              <a:t> </a:t>
            </a:r>
            <a:r>
              <a:rPr lang="en-US" baseline="0" dirty="0" err="1"/>
              <a:t>hỏi</a:t>
            </a:r>
            <a:r>
              <a:rPr lang="en-US" baseline="0" dirty="0"/>
              <a:t>, </a:t>
            </a:r>
            <a:r>
              <a:rPr lang="en-US" baseline="0" dirty="0" err="1"/>
              <a:t>có</a:t>
            </a:r>
            <a:r>
              <a:rPr lang="en-US" baseline="0" dirty="0"/>
              <a:t> </a:t>
            </a:r>
            <a:r>
              <a:rPr lang="en-US" baseline="0" dirty="0" err="1"/>
              <a:t>nhóm</a:t>
            </a:r>
            <a:r>
              <a:rPr lang="en-US" baseline="0" dirty="0"/>
              <a:t> </a:t>
            </a:r>
            <a:r>
              <a:rPr lang="en-US" baseline="0" dirty="0" err="1"/>
              <a:t>nào</a:t>
            </a:r>
            <a:r>
              <a:rPr lang="en-US" baseline="0" dirty="0"/>
              <a:t> </a:t>
            </a:r>
            <a:r>
              <a:rPr lang="en-US" baseline="0" dirty="0" err="1"/>
              <a:t>chúng</a:t>
            </a:r>
            <a:r>
              <a:rPr lang="en-US" baseline="0" dirty="0"/>
              <a:t> ta </a:t>
            </a:r>
            <a:r>
              <a:rPr lang="en-US" baseline="0" dirty="0" err="1"/>
              <a:t>tìm</a:t>
            </a:r>
            <a:r>
              <a:rPr lang="en-US" baseline="0" dirty="0"/>
              <a:t> </a:t>
            </a:r>
            <a:r>
              <a:rPr lang="en-US" baseline="0" dirty="0" err="1"/>
              <a:t>ra</a:t>
            </a:r>
            <a:r>
              <a:rPr lang="en-US" baseline="0" dirty="0"/>
              <a:t> </a:t>
            </a:r>
            <a:r>
              <a:rPr lang="en-US" baseline="0" dirty="0" err="1"/>
              <a:t>được</a:t>
            </a:r>
            <a:r>
              <a:rPr lang="en-US" baseline="0" dirty="0"/>
              <a:t> </a:t>
            </a:r>
            <a:r>
              <a:rPr lang="en-US" baseline="0" dirty="0" err="1"/>
              <a:t>từ</a:t>
            </a:r>
            <a:r>
              <a:rPr lang="en-US" baseline="0" dirty="0"/>
              <a:t> </a:t>
            </a:r>
            <a:r>
              <a:rPr lang="en-US" baseline="0" dirty="0" err="1"/>
              <a:t>khóa</a:t>
            </a:r>
            <a:r>
              <a:rPr lang="en-US" baseline="0" dirty="0"/>
              <a:t> </a:t>
            </a:r>
            <a:r>
              <a:rPr lang="en-US" baseline="0" dirty="0" err="1"/>
              <a:t>chưa</a:t>
            </a:r>
            <a:r>
              <a:rPr lang="en-US" baseline="0" dirty="0"/>
              <a:t>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80A3F1-A5B8-4DD4-BBA4-6C471DA2EAD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9021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22363"/>
            <a:ext cx="103632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84E0F-B49E-4CF9-974F-F2E81701724C}" type="datetimeFigureOut">
              <a:rPr lang="en-US" smtClean="0"/>
              <a:t>2/4/2018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2D9CF-84F5-40DC-9319-750C0EB7F7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6437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84E0F-B49E-4CF9-974F-F2E81701724C}" type="datetimeFigureOut">
              <a:rPr lang="en-US" smtClean="0"/>
              <a:t>2/4/2018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2D9CF-84F5-40DC-9319-750C0EB7F7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3043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2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2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84E0F-B49E-4CF9-974F-F2E81701724C}" type="datetimeFigureOut">
              <a:rPr lang="en-US" smtClean="0"/>
              <a:t>2/4/2018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2D9CF-84F5-40DC-9319-750C0EB7F7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9544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2"/>
            <a:ext cx="12192000" cy="3509963"/>
          </a:xfrm>
          <a:prstGeom prst="rect">
            <a:avLst/>
          </a:prstGeom>
          <a:solidFill>
            <a:srgbClr val="00B050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07963"/>
            <a:ext cx="9144000" cy="2387600"/>
          </a:xfrm>
        </p:spPr>
        <p:txBody>
          <a:bodyPr anchor="b"/>
          <a:lstStyle>
            <a:lvl1pPr algn="ctr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0FF31C-D969-4402-931F-936AB7F5F1DB}" type="datetimeFigureOut">
              <a:rPr lang="en-US" smtClean="0"/>
              <a:t>2/4/2018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4730C-43CF-47C5-83B3-82AA1E46C2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1033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0FF31C-D969-4402-931F-936AB7F5F1DB}" type="datetimeFigureOut">
              <a:rPr lang="en-US" smtClean="0"/>
              <a:t>2/4/2018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4730C-43CF-47C5-83B3-82AA1E46C2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854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0FF31C-D969-4402-931F-936AB7F5F1DB}" type="datetimeFigureOut">
              <a:rPr lang="en-US" smtClean="0"/>
              <a:t>2/4/2018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4730C-43CF-47C5-83B3-82AA1E46C2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637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0FF31C-D969-4402-931F-936AB7F5F1DB}" type="datetimeFigureOut">
              <a:rPr lang="en-US" smtClean="0"/>
              <a:t>2/4/2018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4730C-43CF-47C5-83B3-82AA1E46C2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654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0FF31C-D969-4402-931F-936AB7F5F1DB}" type="datetimeFigureOut">
              <a:rPr lang="en-US" smtClean="0"/>
              <a:t>2/4/2018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4730C-43CF-47C5-83B3-82AA1E46C2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420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0FF31C-D969-4402-931F-936AB7F5F1DB}" type="datetimeFigureOut">
              <a:rPr lang="en-US" smtClean="0"/>
              <a:t>2/4/2018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4730C-43CF-47C5-83B3-82AA1E46C2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680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0FF31C-D969-4402-931F-936AB7F5F1DB}" type="datetimeFigureOut">
              <a:rPr lang="en-US" smtClean="0"/>
              <a:t>2/4/2018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4730C-43CF-47C5-83B3-82AA1E46C2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619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0FF31C-D969-4402-931F-936AB7F5F1DB}" type="datetimeFigureOut">
              <a:rPr lang="en-US" smtClean="0"/>
              <a:t>2/4/2018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4730C-43CF-47C5-83B3-82AA1E46C2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475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84E0F-B49E-4CF9-974F-F2E81701724C}" type="datetimeFigureOut">
              <a:rPr lang="en-US" smtClean="0"/>
              <a:t>2/4/2018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2D9CF-84F5-40DC-9319-750C0EB7F7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32044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0FF31C-D969-4402-931F-936AB7F5F1DB}" type="datetimeFigureOut">
              <a:rPr lang="en-US" smtClean="0"/>
              <a:t>2/4/2018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4730C-43CF-47C5-83B3-82AA1E46C2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3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0FF31C-D969-4402-931F-936AB7F5F1DB}" type="datetimeFigureOut">
              <a:rPr lang="en-US" smtClean="0"/>
              <a:t>2/4/2018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4730C-43CF-47C5-83B3-82AA1E46C2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550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0FF31C-D969-4402-931F-936AB7F5F1DB}" type="datetimeFigureOut">
              <a:rPr lang="en-US" smtClean="0"/>
              <a:t>2/4/2018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4730C-43CF-47C5-83B3-82AA1E46C2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295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2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7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84E0F-B49E-4CF9-974F-F2E81701724C}" type="datetimeFigureOut">
              <a:rPr lang="en-US" smtClean="0"/>
              <a:t>2/4/2018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2D9CF-84F5-40DC-9319-750C0EB7F7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2973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84E0F-B49E-4CF9-974F-F2E81701724C}" type="datetimeFigureOut">
              <a:rPr lang="en-US" smtClean="0"/>
              <a:t>2/4/2018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2D9CF-84F5-40DC-9319-750C0EB7F7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1334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9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2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84E0F-B49E-4CF9-974F-F2E81701724C}" type="datetimeFigureOut">
              <a:rPr lang="en-US" smtClean="0"/>
              <a:t>2/4/2018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2D9CF-84F5-40DC-9319-750C0EB7F7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48489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84E0F-B49E-4CF9-974F-F2E81701724C}" type="datetimeFigureOut">
              <a:rPr lang="en-US" smtClean="0"/>
              <a:t>2/4/2018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2D9CF-84F5-40DC-9319-750C0EB7F7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7199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84E0F-B49E-4CF9-974F-F2E81701724C}" type="datetimeFigureOut">
              <a:rPr lang="en-US" smtClean="0"/>
              <a:t>2/4/2018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2D9CF-84F5-40DC-9319-750C0EB7F7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239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9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84E0F-B49E-4CF9-974F-F2E81701724C}" type="datetimeFigureOut">
              <a:rPr lang="en-US" smtClean="0"/>
              <a:t>2/4/2018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2D9CF-84F5-40DC-9319-750C0EB7F7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4289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9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84E0F-B49E-4CF9-974F-F2E81701724C}" type="datetimeFigureOut">
              <a:rPr lang="en-US" smtClean="0"/>
              <a:t>2/4/2018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2D9CF-84F5-40DC-9319-750C0EB7F7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4834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784E0F-B49E-4CF9-974F-F2E81701724C}" type="datetimeFigureOut">
              <a:rPr lang="en-US" smtClean="0"/>
              <a:t>2/4/2018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B2D9CF-84F5-40DC-9319-750C0EB7F7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4547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u="none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u="none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0FF31C-D969-4402-931F-936AB7F5F1DB}" type="datetimeFigureOut">
              <a:rPr lang="en-US" smtClean="0"/>
              <a:t>2/4/2018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04730C-43CF-47C5-83B3-82AA1E46C2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3365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b="0" i="0" u="none" kern="1200">
          <a:solidFill>
            <a:srgbClr val="2980B9"/>
          </a:solidFill>
          <a:latin typeface="San Francisco Display Bold" pitchFamily="50" charset="0"/>
          <a:ea typeface="+mj-ea"/>
          <a:cs typeface="+mj-cs"/>
        </a:defRPr>
      </a:lvl1pPr>
    </p:titleStyle>
    <p:bodyStyle>
      <a:lvl1pPr marL="385763" indent="-385763" algn="l" defTabSz="685800" rtl="0" eaLnBrk="1" latinLnBrk="0" hangingPunct="1">
        <a:lnSpc>
          <a:spcPct val="150000"/>
        </a:lnSpc>
        <a:spcBef>
          <a:spcPts val="75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San Francisco Text Regular" pitchFamily="50" charset="0"/>
          <a:ea typeface="+mn-ea"/>
          <a:cs typeface="+mn-cs"/>
        </a:defRPr>
      </a:lvl1pPr>
      <a:lvl2pPr marL="728663" indent="-385763" algn="l" defTabSz="685800" rtl="0" eaLnBrk="1" latinLnBrk="0" hangingPunct="1">
        <a:lnSpc>
          <a:spcPct val="150000"/>
        </a:lnSpc>
        <a:spcBef>
          <a:spcPts val="375"/>
        </a:spcBef>
        <a:buFont typeface="Arial" panose="020B0604020202020204" pitchFamily="34" charset="0"/>
        <a:buChar char="•"/>
        <a:defRPr sz="2100" b="0" i="0" u="none" kern="1200">
          <a:solidFill>
            <a:schemeClr val="tx2"/>
          </a:solidFill>
          <a:latin typeface="San Francisco Text Regular" pitchFamily="50" charset="0"/>
          <a:ea typeface="+mn-ea"/>
          <a:cs typeface="+mn-cs"/>
        </a:defRPr>
      </a:lvl2pPr>
      <a:lvl3pPr marL="1028700" indent="-342900" algn="l" defTabSz="685800" rtl="0" eaLnBrk="1" latinLnBrk="0" hangingPunct="1">
        <a:lnSpc>
          <a:spcPct val="15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San Francisco Text Regular" pitchFamily="50" charset="0"/>
          <a:ea typeface="+mn-ea"/>
          <a:cs typeface="+mn-cs"/>
        </a:defRPr>
      </a:lvl3pPr>
      <a:lvl4pPr marL="1371600" indent="-342900" algn="l" defTabSz="685800" rtl="0" eaLnBrk="1" latinLnBrk="0" hangingPunct="1">
        <a:lnSpc>
          <a:spcPct val="15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2"/>
          </a:solidFill>
          <a:latin typeface="San Francisco Text Regular" pitchFamily="50" charset="0"/>
          <a:ea typeface="+mn-ea"/>
          <a:cs typeface="+mn-cs"/>
        </a:defRPr>
      </a:lvl4pPr>
      <a:lvl5pPr marL="1714500" indent="-342900" algn="l" defTabSz="685800" rtl="0" eaLnBrk="1" latinLnBrk="0" hangingPunct="1">
        <a:lnSpc>
          <a:spcPct val="15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2"/>
          </a:solidFill>
          <a:latin typeface="San Francisco Text Regular" pitchFamily="50" charset="0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user/TheMylove2011" TargetMode="External"/><Relationship Id="rId3" Type="http://schemas.openxmlformats.org/officeDocument/2006/relationships/slideLayout" Target="../slideLayouts/slideLayout1.xml"/><Relationship Id="rId7" Type="http://schemas.openxmlformats.org/officeDocument/2006/relationships/audio" Target="../media/audio1.wav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" Target="slide9.xml"/><Relationship Id="rId13" Type="http://schemas.openxmlformats.org/officeDocument/2006/relationships/hyperlink" Target="https://www.youtube.com/user/TheMylove2011" TargetMode="External"/><Relationship Id="rId3" Type="http://schemas.openxmlformats.org/officeDocument/2006/relationships/audio" Target="../media/audio3.wav"/><Relationship Id="rId7" Type="http://schemas.openxmlformats.org/officeDocument/2006/relationships/audio" Target="../media/audio7.wav"/><Relationship Id="rId12" Type="http://schemas.openxmlformats.org/officeDocument/2006/relationships/audio" Target="../media/audio1.wav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audio" Target="../media/audio10.wav"/><Relationship Id="rId11" Type="http://schemas.openxmlformats.org/officeDocument/2006/relationships/image" Target="../media/image15.emf"/><Relationship Id="rId5" Type="http://schemas.openxmlformats.org/officeDocument/2006/relationships/audio" Target="../media/audio8.wav"/><Relationship Id="rId10" Type="http://schemas.openxmlformats.org/officeDocument/2006/relationships/image" Target="../media/image17.emf"/><Relationship Id="rId4" Type="http://schemas.openxmlformats.org/officeDocument/2006/relationships/audio" Target="../media/audio5.wav"/><Relationship Id="rId9" Type="http://schemas.openxmlformats.org/officeDocument/2006/relationships/image" Target="../media/image16.emf"/><Relationship Id="rId1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" Target="slide9.xml"/><Relationship Id="rId13" Type="http://schemas.openxmlformats.org/officeDocument/2006/relationships/hyperlink" Target="https://www.youtube.com/user/TheMylove2011" TargetMode="External"/><Relationship Id="rId3" Type="http://schemas.openxmlformats.org/officeDocument/2006/relationships/audio" Target="../media/audio3.wav"/><Relationship Id="rId7" Type="http://schemas.openxmlformats.org/officeDocument/2006/relationships/audio" Target="../media/audio7.wav"/><Relationship Id="rId12" Type="http://schemas.openxmlformats.org/officeDocument/2006/relationships/audio" Target="../media/audio1.wav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audio" Target="../media/audio10.wav"/><Relationship Id="rId11" Type="http://schemas.openxmlformats.org/officeDocument/2006/relationships/image" Target="../media/image15.emf"/><Relationship Id="rId5" Type="http://schemas.openxmlformats.org/officeDocument/2006/relationships/audio" Target="../media/audio8.wav"/><Relationship Id="rId10" Type="http://schemas.openxmlformats.org/officeDocument/2006/relationships/image" Target="../media/image17.emf"/><Relationship Id="rId4" Type="http://schemas.openxmlformats.org/officeDocument/2006/relationships/audio" Target="../media/audio5.wav"/><Relationship Id="rId9" Type="http://schemas.openxmlformats.org/officeDocument/2006/relationships/image" Target="../media/image16.emf"/><Relationship Id="rId1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" Target="slide9.xml"/><Relationship Id="rId3" Type="http://schemas.openxmlformats.org/officeDocument/2006/relationships/audio" Target="../media/audio3.wav"/><Relationship Id="rId7" Type="http://schemas.openxmlformats.org/officeDocument/2006/relationships/audio" Target="../media/audio7.wav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audio" Target="../media/audio10.wav"/><Relationship Id="rId11" Type="http://schemas.openxmlformats.org/officeDocument/2006/relationships/image" Target="../media/image15.emf"/><Relationship Id="rId5" Type="http://schemas.openxmlformats.org/officeDocument/2006/relationships/audio" Target="../media/audio8.wav"/><Relationship Id="rId10" Type="http://schemas.openxmlformats.org/officeDocument/2006/relationships/image" Target="../media/image17.emf"/><Relationship Id="rId4" Type="http://schemas.openxmlformats.org/officeDocument/2006/relationships/audio" Target="../media/audio5.wav"/><Relationship Id="rId9" Type="http://schemas.openxmlformats.org/officeDocument/2006/relationships/image" Target="../media/image16.e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audio" Target="../media/audio7.wav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7.xml"/><Relationship Id="rId7" Type="http://schemas.openxmlformats.org/officeDocument/2006/relationships/audio" Target="../media/audio4.wav"/><Relationship Id="rId12" Type="http://schemas.openxmlformats.org/officeDocument/2006/relationships/hyperlink" Target="https://www.youtube.com/user/TheMylove2011" TargetMode="Externa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audio" Target="../media/audio6.wav"/><Relationship Id="rId11" Type="http://schemas.openxmlformats.org/officeDocument/2006/relationships/audio" Target="../media/audio1.wav"/><Relationship Id="rId5" Type="http://schemas.openxmlformats.org/officeDocument/2006/relationships/audio" Target="../media/audio5.wav"/><Relationship Id="rId10" Type="http://schemas.openxmlformats.org/officeDocument/2006/relationships/image" Target="../media/image13.png"/><Relationship Id="rId4" Type="http://schemas.openxmlformats.org/officeDocument/2006/relationships/notesSlide" Target="../notesSlides/notesSlide13.xml"/><Relationship Id="rId9" Type="http://schemas.openxmlformats.org/officeDocument/2006/relationships/image" Target="../media/image12.gi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audio" Target="../media/audio8.wav"/><Relationship Id="rId13" Type="http://schemas.openxmlformats.org/officeDocument/2006/relationships/hyperlink" Target="https://www.youtube.com/user/TheMylove2011" TargetMode="External"/><Relationship Id="rId3" Type="http://schemas.openxmlformats.org/officeDocument/2006/relationships/audio" Target="../media/audio11.wav"/><Relationship Id="rId7" Type="http://schemas.openxmlformats.org/officeDocument/2006/relationships/audio" Target="../media/audio5.wav"/><Relationship Id="rId12" Type="http://schemas.openxmlformats.org/officeDocument/2006/relationships/audio" Target="../media/audio1.wav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audio" Target="../media/audio7.wav"/><Relationship Id="rId11" Type="http://schemas.openxmlformats.org/officeDocument/2006/relationships/image" Target="../media/image17.emf"/><Relationship Id="rId5" Type="http://schemas.openxmlformats.org/officeDocument/2006/relationships/audio" Target="../media/audio3.wav"/><Relationship Id="rId10" Type="http://schemas.openxmlformats.org/officeDocument/2006/relationships/image" Target="../media/image16.emf"/><Relationship Id="rId4" Type="http://schemas.openxmlformats.org/officeDocument/2006/relationships/audio" Target="../media/audio12.wav"/><Relationship Id="rId9" Type="http://schemas.openxmlformats.org/officeDocument/2006/relationships/audio" Target="../media/audio10.wav"/><Relationship Id="rId1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audio" Target="../media/audio8.wav"/><Relationship Id="rId13" Type="http://schemas.openxmlformats.org/officeDocument/2006/relationships/hyperlink" Target="https://www.youtube.com/user/TheMylove2011" TargetMode="External"/><Relationship Id="rId3" Type="http://schemas.openxmlformats.org/officeDocument/2006/relationships/audio" Target="../media/audio11.wav"/><Relationship Id="rId7" Type="http://schemas.openxmlformats.org/officeDocument/2006/relationships/audio" Target="../media/audio5.wav"/><Relationship Id="rId12" Type="http://schemas.openxmlformats.org/officeDocument/2006/relationships/audio" Target="../media/audio1.wav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audio" Target="../media/audio7.wav"/><Relationship Id="rId11" Type="http://schemas.openxmlformats.org/officeDocument/2006/relationships/image" Target="../media/image17.emf"/><Relationship Id="rId5" Type="http://schemas.openxmlformats.org/officeDocument/2006/relationships/audio" Target="../media/audio3.wav"/><Relationship Id="rId10" Type="http://schemas.openxmlformats.org/officeDocument/2006/relationships/image" Target="../media/image16.emf"/><Relationship Id="rId4" Type="http://schemas.openxmlformats.org/officeDocument/2006/relationships/audio" Target="../media/audio12.wav"/><Relationship Id="rId9" Type="http://schemas.openxmlformats.org/officeDocument/2006/relationships/audio" Target="../media/audio10.wav"/><Relationship Id="rId1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audio" Target="../media/audio8.wav"/><Relationship Id="rId13" Type="http://schemas.openxmlformats.org/officeDocument/2006/relationships/hyperlink" Target="https://www.youtube.com/user/TheMylove2011" TargetMode="External"/><Relationship Id="rId3" Type="http://schemas.openxmlformats.org/officeDocument/2006/relationships/audio" Target="../media/audio11.wav"/><Relationship Id="rId7" Type="http://schemas.openxmlformats.org/officeDocument/2006/relationships/audio" Target="../media/audio5.wav"/><Relationship Id="rId12" Type="http://schemas.openxmlformats.org/officeDocument/2006/relationships/audio" Target="../media/audio1.wav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audio" Target="../media/audio7.wav"/><Relationship Id="rId11" Type="http://schemas.openxmlformats.org/officeDocument/2006/relationships/image" Target="../media/image17.emf"/><Relationship Id="rId5" Type="http://schemas.openxmlformats.org/officeDocument/2006/relationships/audio" Target="../media/audio3.wav"/><Relationship Id="rId10" Type="http://schemas.openxmlformats.org/officeDocument/2006/relationships/image" Target="../media/image16.emf"/><Relationship Id="rId4" Type="http://schemas.openxmlformats.org/officeDocument/2006/relationships/audio" Target="../media/audio12.wav"/><Relationship Id="rId9" Type="http://schemas.openxmlformats.org/officeDocument/2006/relationships/audio" Target="../media/audio10.wav"/><Relationship Id="rId1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audio" Target="../media/audio7.wav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7.xml"/><Relationship Id="rId7" Type="http://schemas.openxmlformats.org/officeDocument/2006/relationships/audio" Target="../media/audio4.wav"/><Relationship Id="rId12" Type="http://schemas.openxmlformats.org/officeDocument/2006/relationships/hyperlink" Target="https://www.youtube.com/user/TheMylove2011" TargetMode="Externa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audio" Target="../media/audio6.wav"/><Relationship Id="rId11" Type="http://schemas.openxmlformats.org/officeDocument/2006/relationships/audio" Target="../media/audio1.wav"/><Relationship Id="rId5" Type="http://schemas.openxmlformats.org/officeDocument/2006/relationships/audio" Target="../media/audio5.wav"/><Relationship Id="rId10" Type="http://schemas.openxmlformats.org/officeDocument/2006/relationships/image" Target="../media/image13.png"/><Relationship Id="rId4" Type="http://schemas.openxmlformats.org/officeDocument/2006/relationships/notesSlide" Target="../notesSlides/notesSlide17.xml"/><Relationship Id="rId9" Type="http://schemas.openxmlformats.org/officeDocument/2006/relationships/image" Target="../media/image12.gi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audio" Target="../media/audio1.wav"/><Relationship Id="rId3" Type="http://schemas.openxmlformats.org/officeDocument/2006/relationships/audio" Target="../media/audio2.wav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emf"/><Relationship Id="rId11" Type="http://schemas.openxmlformats.org/officeDocument/2006/relationships/image" Target="../media/image10.png"/><Relationship Id="rId5" Type="http://schemas.openxmlformats.org/officeDocument/2006/relationships/audio" Target="../media/audio4.wav"/><Relationship Id="rId1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audio" Target="../media/audio3.wav"/><Relationship Id="rId9" Type="http://schemas.openxmlformats.org/officeDocument/2006/relationships/image" Target="../media/image8.png"/><Relationship Id="rId14" Type="http://schemas.openxmlformats.org/officeDocument/2006/relationships/hyperlink" Target="https://www.youtube.com/user/TheMylove2011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audio" Target="../media/audio7.wav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7.xml"/><Relationship Id="rId7" Type="http://schemas.openxmlformats.org/officeDocument/2006/relationships/audio" Target="../media/audio4.wav"/><Relationship Id="rId12" Type="http://schemas.openxmlformats.org/officeDocument/2006/relationships/hyperlink" Target="https://www.youtube.com/user/TheMylove2011" TargetMode="External"/><Relationship Id="rId17" Type="http://schemas.openxmlformats.org/officeDocument/2006/relationships/audio" Target="../media/audio7.wav"/><Relationship Id="rId2" Type="http://schemas.openxmlformats.org/officeDocument/2006/relationships/audio" Target="../media/media2.m4a"/><Relationship Id="rId16" Type="http://schemas.openxmlformats.org/officeDocument/2006/relationships/audio" Target="../media/audio4.wav"/><Relationship Id="rId1" Type="http://schemas.microsoft.com/office/2007/relationships/media" Target="../media/media2.m4a"/><Relationship Id="rId6" Type="http://schemas.openxmlformats.org/officeDocument/2006/relationships/audio" Target="../media/audio6.wav"/><Relationship Id="rId11" Type="http://schemas.openxmlformats.org/officeDocument/2006/relationships/audio" Target="../media/audio1.wav"/><Relationship Id="rId5" Type="http://schemas.openxmlformats.org/officeDocument/2006/relationships/audio" Target="../media/audio5.wav"/><Relationship Id="rId15" Type="http://schemas.openxmlformats.org/officeDocument/2006/relationships/audio" Target="../media/audio6.wav"/><Relationship Id="rId10" Type="http://schemas.openxmlformats.org/officeDocument/2006/relationships/image" Target="../media/image13.png"/><Relationship Id="rId4" Type="http://schemas.openxmlformats.org/officeDocument/2006/relationships/notesSlide" Target="../notesSlides/notesSlide3.xml"/><Relationship Id="rId9" Type="http://schemas.openxmlformats.org/officeDocument/2006/relationships/image" Target="../media/image12.gif"/><Relationship Id="rId14" Type="http://schemas.openxmlformats.org/officeDocument/2006/relationships/audio" Target="../media/audio5.wav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audio" Target="../media/audio4.wav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www.youtube.com/user/TheMylove2011" TargetMode="External"/><Relationship Id="rId5" Type="http://schemas.openxmlformats.org/officeDocument/2006/relationships/audio" Target="../media/audio1.wav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emf"/><Relationship Id="rId13" Type="http://schemas.openxmlformats.org/officeDocument/2006/relationships/hyperlink" Target="https://www.youtube.com/user/TheMylove2011" TargetMode="External"/><Relationship Id="rId3" Type="http://schemas.openxmlformats.org/officeDocument/2006/relationships/audio" Target="../media/audio3.wav"/><Relationship Id="rId7" Type="http://schemas.openxmlformats.org/officeDocument/2006/relationships/image" Target="../media/image15.emf"/><Relationship Id="rId12" Type="http://schemas.openxmlformats.org/officeDocument/2006/relationships/audio" Target="../media/audio1.wav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audio" Target="../media/audio7.wav"/><Relationship Id="rId11" Type="http://schemas.openxmlformats.org/officeDocument/2006/relationships/image" Target="../media/image18.wmf"/><Relationship Id="rId5" Type="http://schemas.openxmlformats.org/officeDocument/2006/relationships/audio" Target="../media/audio9.wav"/><Relationship Id="rId10" Type="http://schemas.openxmlformats.org/officeDocument/2006/relationships/slide" Target="slide5.xml"/><Relationship Id="rId4" Type="http://schemas.openxmlformats.org/officeDocument/2006/relationships/audio" Target="../media/audio8.wav"/><Relationship Id="rId9" Type="http://schemas.openxmlformats.org/officeDocument/2006/relationships/image" Target="../media/image17.emf"/><Relationship Id="rId1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emf"/><Relationship Id="rId13" Type="http://schemas.openxmlformats.org/officeDocument/2006/relationships/hyperlink" Target="https://www.youtube.com/user/TheMylove2011" TargetMode="External"/><Relationship Id="rId3" Type="http://schemas.openxmlformats.org/officeDocument/2006/relationships/audio" Target="../media/audio3.wav"/><Relationship Id="rId7" Type="http://schemas.openxmlformats.org/officeDocument/2006/relationships/image" Target="../media/image15.emf"/><Relationship Id="rId12" Type="http://schemas.openxmlformats.org/officeDocument/2006/relationships/audio" Target="../media/audio1.wav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audio" Target="../media/audio7.wav"/><Relationship Id="rId11" Type="http://schemas.openxmlformats.org/officeDocument/2006/relationships/image" Target="../media/image18.wmf"/><Relationship Id="rId5" Type="http://schemas.openxmlformats.org/officeDocument/2006/relationships/audio" Target="../media/audio9.wav"/><Relationship Id="rId10" Type="http://schemas.openxmlformats.org/officeDocument/2006/relationships/slide" Target="slide5.xml"/><Relationship Id="rId4" Type="http://schemas.openxmlformats.org/officeDocument/2006/relationships/audio" Target="../media/audio8.wav"/><Relationship Id="rId9" Type="http://schemas.openxmlformats.org/officeDocument/2006/relationships/image" Target="../media/image17.emf"/><Relationship Id="rId1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emf"/><Relationship Id="rId13" Type="http://schemas.openxmlformats.org/officeDocument/2006/relationships/hyperlink" Target="https://www.youtube.com/user/TheMylove2011" TargetMode="External"/><Relationship Id="rId3" Type="http://schemas.openxmlformats.org/officeDocument/2006/relationships/audio" Target="../media/audio3.wav"/><Relationship Id="rId7" Type="http://schemas.openxmlformats.org/officeDocument/2006/relationships/image" Target="../media/image15.emf"/><Relationship Id="rId12" Type="http://schemas.openxmlformats.org/officeDocument/2006/relationships/audio" Target="../media/audio1.wav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audio" Target="../media/audio7.wav"/><Relationship Id="rId11" Type="http://schemas.openxmlformats.org/officeDocument/2006/relationships/image" Target="../media/image18.wmf"/><Relationship Id="rId5" Type="http://schemas.openxmlformats.org/officeDocument/2006/relationships/audio" Target="../media/audio9.wav"/><Relationship Id="rId10" Type="http://schemas.openxmlformats.org/officeDocument/2006/relationships/slide" Target="slide5.xml"/><Relationship Id="rId4" Type="http://schemas.openxmlformats.org/officeDocument/2006/relationships/audio" Target="../media/audio8.wav"/><Relationship Id="rId9" Type="http://schemas.openxmlformats.org/officeDocument/2006/relationships/image" Target="../media/image17.emf"/><Relationship Id="rId1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audio" Target="../media/audio7.wav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7.xml"/><Relationship Id="rId7" Type="http://schemas.openxmlformats.org/officeDocument/2006/relationships/audio" Target="../media/audio4.wav"/><Relationship Id="rId12" Type="http://schemas.openxmlformats.org/officeDocument/2006/relationships/hyperlink" Target="https://www.youtube.com/user/TheMylove2011" TargetMode="Externa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audio" Target="../media/audio6.wav"/><Relationship Id="rId11" Type="http://schemas.openxmlformats.org/officeDocument/2006/relationships/audio" Target="../media/audio1.wav"/><Relationship Id="rId5" Type="http://schemas.openxmlformats.org/officeDocument/2006/relationships/audio" Target="../media/audio5.wav"/><Relationship Id="rId10" Type="http://schemas.openxmlformats.org/officeDocument/2006/relationships/image" Target="../media/image13.png"/><Relationship Id="rId4" Type="http://schemas.openxmlformats.org/officeDocument/2006/relationships/notesSlide" Target="../notesSlides/notesSlide8.xml"/><Relationship Id="rId9" Type="http://schemas.openxmlformats.org/officeDocument/2006/relationships/image" Target="../media/image12.gi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" Target="slide10.xml"/><Relationship Id="rId13" Type="http://schemas.openxmlformats.org/officeDocument/2006/relationships/image" Target="../media/image4.png"/><Relationship Id="rId3" Type="http://schemas.openxmlformats.org/officeDocument/2006/relationships/audio" Target="../media/audio7.wav"/><Relationship Id="rId7" Type="http://schemas.openxmlformats.org/officeDocument/2006/relationships/image" Target="../media/image12.gif"/><Relationship Id="rId12" Type="http://schemas.openxmlformats.org/officeDocument/2006/relationships/hyperlink" Target="https://www.youtube.com/user/TheMylove2011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audio" Target="../media/audio4.wav"/><Relationship Id="rId11" Type="http://schemas.openxmlformats.org/officeDocument/2006/relationships/audio" Target="../media/audio1.wav"/><Relationship Id="rId5" Type="http://schemas.openxmlformats.org/officeDocument/2006/relationships/audio" Target="../media/audio6.wav"/><Relationship Id="rId10" Type="http://schemas.openxmlformats.org/officeDocument/2006/relationships/slide" Target="slide12.xml"/><Relationship Id="rId4" Type="http://schemas.openxmlformats.org/officeDocument/2006/relationships/audio" Target="../media/audio5.wav"/><Relationship Id="rId9" Type="http://schemas.openxmlformats.org/officeDocument/2006/relationships/slide" Target="slide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Trao thuong_Beethoven Virus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451856" y="4064974"/>
            <a:ext cx="233699" cy="23369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138139" y="1195377"/>
            <a:ext cx="8768747" cy="527836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3800" b="1" dirty="0">
                <a:ln w="9525">
                  <a:noFill/>
                  <a:prstDash val="solid"/>
                </a:ln>
                <a:solidFill>
                  <a:prstClr val="white"/>
                </a:solidFill>
                <a:effectLst>
                  <a:glow rad="228600">
                    <a:srgbClr val="4472C4">
                      <a:satMod val="175000"/>
                      <a:alpha val="40000"/>
                    </a:srgbClr>
                  </a:glow>
                </a:effectLst>
                <a:latin typeface="UTM Avenida" panose="02040603050506020204" pitchFamily="18" charset="0"/>
              </a:rPr>
              <a:t>ĐƯỜNG LÊN ĐỈNH</a:t>
            </a:r>
          </a:p>
          <a:p>
            <a:pPr algn="ctr"/>
            <a:r>
              <a:rPr lang="en-US" sz="19900" b="1" dirty="0">
                <a:ln w="9525">
                  <a:noFill/>
                  <a:prstDash val="solid"/>
                </a:ln>
                <a:solidFill>
                  <a:prstClr val="white"/>
                </a:solidFill>
                <a:effectLst>
                  <a:glow rad="228600">
                    <a:srgbClr val="4472C4">
                      <a:satMod val="175000"/>
                      <a:alpha val="40000"/>
                    </a:srgbClr>
                  </a:glow>
                </a:effectLst>
                <a:latin typeface="UTM Avenida" panose="02040603050506020204" pitchFamily="18" charset="0"/>
              </a:rPr>
              <a:t>OLYMPIA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1452" y="0"/>
            <a:ext cx="3182119" cy="2390754"/>
          </a:xfrm>
          <a:prstGeom prst="rect">
            <a:avLst/>
          </a:prstGeom>
          <a:noFill/>
        </p:spPr>
      </p:pic>
      <p:pic>
        <p:nvPicPr>
          <p:cNvPr id="2" name="Picture 1">
            <a:hlinkHover r:id="rId8" highlightClick="1">
              <a:snd r:embed="rId7" name="applause.wav"/>
            </a:hlinkHover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6886" y="5542065"/>
            <a:ext cx="1374162" cy="1315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133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499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94992"/>
                            </p:stCondLst>
                            <p:childTnLst>
                              <p:par>
                                <p:cTn id="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99992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ctangle 59"/>
          <p:cNvSpPr/>
          <p:nvPr/>
        </p:nvSpPr>
        <p:spPr>
          <a:xfrm>
            <a:off x="2989889" y="166593"/>
            <a:ext cx="7350139" cy="3710082"/>
          </a:xfrm>
          <a:prstGeom prst="rect">
            <a:avLst/>
          </a:prstGeom>
          <a:solidFill>
            <a:srgbClr val="008CF5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 smtClean="0"/>
              <a:t>NHẬP CÂU HỎI VÀO ĐÂY? </a:t>
            </a:r>
            <a:endParaRPr lang="en-US" sz="5400" dirty="0"/>
          </a:p>
        </p:txBody>
      </p:sp>
      <p:grpSp>
        <p:nvGrpSpPr>
          <p:cNvPr id="61" name="Group 60"/>
          <p:cNvGrpSpPr/>
          <p:nvPr/>
        </p:nvGrpSpPr>
        <p:grpSpPr>
          <a:xfrm>
            <a:off x="2832928" y="134423"/>
            <a:ext cx="387790" cy="3742252"/>
            <a:chOff x="1322576" y="181189"/>
            <a:chExt cx="387790" cy="3742252"/>
          </a:xfrm>
        </p:grpSpPr>
        <p:grpSp>
          <p:nvGrpSpPr>
            <p:cNvPr id="53" name="Group 52"/>
            <p:cNvGrpSpPr/>
            <p:nvPr/>
          </p:nvGrpSpPr>
          <p:grpSpPr>
            <a:xfrm>
              <a:off x="1322576" y="1912984"/>
              <a:ext cx="286946" cy="286946"/>
              <a:chOff x="505017" y="4195741"/>
              <a:chExt cx="286946" cy="286946"/>
            </a:xfrm>
          </p:grpSpPr>
          <p:sp>
            <p:nvSpPr>
              <p:cNvPr id="54" name="Oval 53"/>
              <p:cNvSpPr/>
              <p:nvPr/>
            </p:nvSpPr>
            <p:spPr>
              <a:xfrm>
                <a:off x="505017" y="4195741"/>
                <a:ext cx="286946" cy="286946"/>
              </a:xfrm>
              <a:prstGeom prst="ellipse">
                <a:avLst/>
              </a:prstGeom>
              <a:solidFill>
                <a:srgbClr val="212121"/>
              </a:solidFill>
              <a:ln>
                <a:noFill/>
              </a:ln>
              <a:effectLst>
                <a:glow rad="127000">
                  <a:srgbClr val="008CF5"/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5" name="Oval 54"/>
              <p:cNvSpPr/>
              <p:nvPr/>
            </p:nvSpPr>
            <p:spPr>
              <a:xfrm>
                <a:off x="582269" y="4275076"/>
                <a:ext cx="122915" cy="122915"/>
              </a:xfrm>
              <a:prstGeom prst="ellipse">
                <a:avLst/>
              </a:prstGeom>
              <a:solidFill>
                <a:srgbClr val="008C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7" name="Left Bracket 56"/>
            <p:cNvSpPr/>
            <p:nvPr/>
          </p:nvSpPr>
          <p:spPr>
            <a:xfrm>
              <a:off x="1461286" y="181189"/>
              <a:ext cx="249080" cy="3742252"/>
            </a:xfrm>
            <a:prstGeom prst="leftBracket">
              <a:avLst/>
            </a:prstGeom>
            <a:ln w="38100">
              <a:solidFill>
                <a:srgbClr val="008C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8" name="Left Bracket 57"/>
          <p:cNvSpPr/>
          <p:nvPr/>
        </p:nvSpPr>
        <p:spPr>
          <a:xfrm flipH="1">
            <a:off x="10149526" y="134423"/>
            <a:ext cx="208746" cy="3742252"/>
          </a:xfrm>
          <a:prstGeom prst="leftBracket">
            <a:avLst/>
          </a:prstGeom>
          <a:ln w="38100">
            <a:solidFill>
              <a:srgbClr val="008CF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1953194" y="1170251"/>
            <a:ext cx="455948" cy="3459905"/>
            <a:chOff x="393013" y="827349"/>
            <a:chExt cx="455948" cy="3459905"/>
          </a:xfrm>
        </p:grpSpPr>
        <p:cxnSp>
          <p:nvCxnSpPr>
            <p:cNvPr id="13" name="Straight Connector 12"/>
            <p:cNvCxnSpPr>
              <a:stCxn id="29" idx="4"/>
              <a:endCxn id="64" idx="0"/>
            </p:cNvCxnSpPr>
            <p:nvPr/>
          </p:nvCxnSpPr>
          <p:spPr>
            <a:xfrm flipH="1">
              <a:off x="620987" y="827349"/>
              <a:ext cx="11340" cy="3003957"/>
            </a:xfrm>
            <a:prstGeom prst="line">
              <a:avLst/>
            </a:prstGeom>
            <a:ln w="12700">
              <a:solidFill>
                <a:srgbClr val="008CF5"/>
              </a:solidFill>
            </a:ln>
            <a:effectLst>
              <a:glow rad="127000">
                <a:srgbClr val="008CF5">
                  <a:alpha val="50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" name="Group 4"/>
            <p:cNvGrpSpPr/>
            <p:nvPr/>
          </p:nvGrpSpPr>
          <p:grpSpPr>
            <a:xfrm>
              <a:off x="393013" y="3831306"/>
              <a:ext cx="455948" cy="455948"/>
              <a:chOff x="268476" y="3198923"/>
              <a:chExt cx="286946" cy="286946"/>
            </a:xfrm>
          </p:grpSpPr>
          <p:sp>
            <p:nvSpPr>
              <p:cNvPr id="64" name="Oval 63"/>
              <p:cNvSpPr/>
              <p:nvPr/>
            </p:nvSpPr>
            <p:spPr>
              <a:xfrm>
                <a:off x="268476" y="3198923"/>
                <a:ext cx="286946" cy="286946"/>
              </a:xfrm>
              <a:prstGeom prst="ellipse">
                <a:avLst/>
              </a:prstGeom>
              <a:solidFill>
                <a:srgbClr val="212121"/>
              </a:solidFill>
              <a:ln>
                <a:noFill/>
              </a:ln>
              <a:effectLst>
                <a:glow rad="127000">
                  <a:srgbClr val="008CF5"/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5" name="Oval 64"/>
              <p:cNvSpPr/>
              <p:nvPr/>
            </p:nvSpPr>
            <p:spPr>
              <a:xfrm>
                <a:off x="350491" y="3278258"/>
                <a:ext cx="122915" cy="122915"/>
              </a:xfrm>
              <a:prstGeom prst="ellipse">
                <a:avLst/>
              </a:prstGeom>
              <a:solidFill>
                <a:srgbClr val="008C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5" name="Parallelogram 34"/>
          <p:cNvSpPr/>
          <p:nvPr/>
        </p:nvSpPr>
        <p:spPr>
          <a:xfrm flipH="1">
            <a:off x="8696328" y="6650832"/>
            <a:ext cx="633410" cy="207169"/>
          </a:xfrm>
          <a:prstGeom prst="parallelogram">
            <a:avLst/>
          </a:prstGeom>
          <a:solidFill>
            <a:srgbClr val="00F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ANS</a:t>
            </a:r>
          </a:p>
        </p:txBody>
      </p:sp>
      <p:sp>
        <p:nvSpPr>
          <p:cNvPr id="37" name="Parallelogram 36">
            <a:hlinkClick r:id="rId8" action="ppaction://hlinksldjump"/>
          </p:cNvPr>
          <p:cNvSpPr/>
          <p:nvPr/>
        </p:nvSpPr>
        <p:spPr>
          <a:xfrm flipH="1">
            <a:off x="9972672" y="6650832"/>
            <a:ext cx="657224" cy="207169"/>
          </a:xfrm>
          <a:prstGeom prst="parallelogram">
            <a:avLst/>
          </a:prstGeom>
          <a:solidFill>
            <a:srgbClr val="00F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BACK</a:t>
            </a:r>
          </a:p>
        </p:txBody>
      </p:sp>
      <p:sp>
        <p:nvSpPr>
          <p:cNvPr id="40" name="Parallelogram 39"/>
          <p:cNvSpPr/>
          <p:nvPr/>
        </p:nvSpPr>
        <p:spPr>
          <a:xfrm flipH="1">
            <a:off x="9329738" y="6650831"/>
            <a:ext cx="642934" cy="207169"/>
          </a:xfrm>
          <a:prstGeom prst="parallelogram">
            <a:avLst/>
          </a:prstGeom>
          <a:solidFill>
            <a:srgbClr val="00F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TIME</a:t>
            </a:r>
          </a:p>
        </p:txBody>
      </p:sp>
      <p:sp>
        <p:nvSpPr>
          <p:cNvPr id="2" name="Rectangle 1"/>
          <p:cNvSpPr/>
          <p:nvPr/>
        </p:nvSpPr>
        <p:spPr>
          <a:xfrm>
            <a:off x="1562802" y="2271733"/>
            <a:ext cx="1270127" cy="1270127"/>
          </a:xfrm>
          <a:prstGeom prst="rect">
            <a:avLst/>
          </a:prstGeom>
          <a:solidFill>
            <a:srgbClr val="00FF4E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>
                <a:latin typeface="Arial Black" panose="020B0A04020102020204" pitchFamily="34" charset="0"/>
                <a:cs typeface="Arial" panose="020B0604020202020204" pitchFamily="34" charset="0"/>
              </a:rPr>
              <a:t>20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1655182" y="99679"/>
            <a:ext cx="1082288" cy="1082288"/>
            <a:chOff x="83662" y="159259"/>
            <a:chExt cx="1082288" cy="1082288"/>
          </a:xfrm>
        </p:grpSpPr>
        <p:sp>
          <p:nvSpPr>
            <p:cNvPr id="29" name="Oval 28"/>
            <p:cNvSpPr/>
            <p:nvPr/>
          </p:nvSpPr>
          <p:spPr>
            <a:xfrm>
              <a:off x="91433" y="170721"/>
              <a:ext cx="1059109" cy="1059109"/>
            </a:xfrm>
            <a:prstGeom prst="ellipse">
              <a:avLst/>
            </a:prstGeom>
            <a:solidFill>
              <a:srgbClr val="212121"/>
            </a:solidFill>
            <a:ln>
              <a:noFill/>
            </a:ln>
            <a:effectLst>
              <a:glow rad="127000">
                <a:srgbClr val="008CF5"/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0" b="1" dirty="0">
                <a:solidFill>
                  <a:srgbClr val="008CF5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3662" y="159259"/>
              <a:ext cx="1082288" cy="1082288"/>
            </a:xfrm>
            <a:prstGeom prst="rect">
              <a:avLst/>
            </a:prstGeom>
          </p:spPr>
        </p:pic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40649" y="240741"/>
              <a:ext cx="757177" cy="937456"/>
            </a:xfrm>
            <a:prstGeom prst="rect">
              <a:avLst/>
            </a:prstGeom>
          </p:spPr>
        </p:pic>
        <p:sp>
          <p:nvSpPr>
            <p:cNvPr id="34" name="TextBox 33"/>
            <p:cNvSpPr txBox="1"/>
            <p:nvPr/>
          </p:nvSpPr>
          <p:spPr>
            <a:xfrm>
              <a:off x="156417" y="272545"/>
              <a:ext cx="944564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0" b="1" dirty="0">
                  <a:solidFill>
                    <a:srgbClr val="00FF4E"/>
                  </a:solidFill>
                  <a:effectLst>
                    <a:glow rad="88900">
                      <a:srgbClr val="00FF4E">
                        <a:alpha val="60000"/>
                      </a:srgbClr>
                    </a:glo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1561262" y="2270569"/>
            <a:ext cx="1270128" cy="1271290"/>
            <a:chOff x="-1408548" y="1801832"/>
            <a:chExt cx="1270128" cy="1271290"/>
          </a:xfrm>
        </p:grpSpPr>
        <p:sp>
          <p:nvSpPr>
            <p:cNvPr id="48" name="Rectangle 47"/>
            <p:cNvSpPr/>
            <p:nvPr/>
          </p:nvSpPr>
          <p:spPr>
            <a:xfrm>
              <a:off x="-1408548" y="1801832"/>
              <a:ext cx="1270127" cy="1270127"/>
            </a:xfrm>
            <a:prstGeom prst="rect">
              <a:avLst/>
            </a:prstGeom>
            <a:solidFill>
              <a:srgbClr val="2121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0" b="1" dirty="0">
                <a:latin typeface="Arial Black" panose="020B0A040201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-1408547" y="1802995"/>
              <a:ext cx="1270127" cy="1270127"/>
            </a:xfrm>
            <a:prstGeom prst="rect">
              <a:avLst/>
            </a:prstGeom>
            <a:solidFill>
              <a:srgbClr val="00FF4E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0" b="1" dirty="0">
                  <a:latin typeface="Arial Black" panose="020B0A04020102020204" pitchFamily="34" charset="0"/>
                  <a:cs typeface="Arial" panose="020B0604020202020204" pitchFamily="34" charset="0"/>
                </a:rPr>
                <a:t>19</a:t>
              </a:r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1557444" y="2282325"/>
            <a:ext cx="1270128" cy="1271290"/>
            <a:chOff x="-1408548" y="1801832"/>
            <a:chExt cx="1270128" cy="1271290"/>
          </a:xfrm>
        </p:grpSpPr>
        <p:sp>
          <p:nvSpPr>
            <p:cNvPr id="45" name="Rectangle 44"/>
            <p:cNvSpPr/>
            <p:nvPr/>
          </p:nvSpPr>
          <p:spPr>
            <a:xfrm>
              <a:off x="-1408548" y="1801832"/>
              <a:ext cx="1270127" cy="1270127"/>
            </a:xfrm>
            <a:prstGeom prst="rect">
              <a:avLst/>
            </a:prstGeom>
            <a:solidFill>
              <a:srgbClr val="2121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0" b="1" dirty="0">
                <a:latin typeface="Arial Black" panose="020B0A040201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-1408547" y="1802995"/>
              <a:ext cx="1270127" cy="1270127"/>
            </a:xfrm>
            <a:prstGeom prst="rect">
              <a:avLst/>
            </a:prstGeom>
            <a:solidFill>
              <a:srgbClr val="00FF4E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0" b="1" dirty="0">
                  <a:latin typeface="Arial Black" panose="020B0A04020102020204" pitchFamily="34" charset="0"/>
                  <a:cs typeface="Arial" panose="020B0604020202020204" pitchFamily="34" charset="0"/>
                </a:rPr>
                <a:t>18</a:t>
              </a:r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1557443" y="2286748"/>
            <a:ext cx="1270128" cy="1271290"/>
            <a:chOff x="-1408548" y="1801832"/>
            <a:chExt cx="1270128" cy="1271290"/>
          </a:xfrm>
        </p:grpSpPr>
        <p:sp>
          <p:nvSpPr>
            <p:cNvPr id="50" name="Rectangle 49"/>
            <p:cNvSpPr/>
            <p:nvPr/>
          </p:nvSpPr>
          <p:spPr>
            <a:xfrm>
              <a:off x="-1408548" y="1801832"/>
              <a:ext cx="1270127" cy="1270127"/>
            </a:xfrm>
            <a:prstGeom prst="rect">
              <a:avLst/>
            </a:prstGeom>
            <a:solidFill>
              <a:srgbClr val="2121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0" b="1" dirty="0">
                <a:latin typeface="Arial Black" panose="020B0A040201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-1408547" y="1802995"/>
              <a:ext cx="1270127" cy="1270127"/>
            </a:xfrm>
            <a:prstGeom prst="rect">
              <a:avLst/>
            </a:prstGeom>
            <a:solidFill>
              <a:srgbClr val="00FF4E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0" b="1" dirty="0">
                  <a:latin typeface="Arial Black" panose="020B0A04020102020204" pitchFamily="34" charset="0"/>
                  <a:cs typeface="Arial" panose="020B0604020202020204" pitchFamily="34" charset="0"/>
                </a:rPr>
                <a:t>17</a:t>
              </a:r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1557442" y="2280149"/>
            <a:ext cx="1270128" cy="1271290"/>
            <a:chOff x="-1408548" y="1801832"/>
            <a:chExt cx="1270128" cy="1271290"/>
          </a:xfrm>
        </p:grpSpPr>
        <p:sp>
          <p:nvSpPr>
            <p:cNvPr id="56" name="Rectangle 55"/>
            <p:cNvSpPr/>
            <p:nvPr/>
          </p:nvSpPr>
          <p:spPr>
            <a:xfrm>
              <a:off x="-1408548" y="1801832"/>
              <a:ext cx="1270127" cy="1270127"/>
            </a:xfrm>
            <a:prstGeom prst="rect">
              <a:avLst/>
            </a:prstGeom>
            <a:solidFill>
              <a:srgbClr val="2121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0" b="1" dirty="0">
                <a:latin typeface="Arial Black" panose="020B0A040201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-1408547" y="1802995"/>
              <a:ext cx="1270127" cy="1270127"/>
            </a:xfrm>
            <a:prstGeom prst="rect">
              <a:avLst/>
            </a:prstGeom>
            <a:solidFill>
              <a:srgbClr val="00FF4E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0" b="1" dirty="0">
                  <a:latin typeface="Arial Black" panose="020B0A04020102020204" pitchFamily="34" charset="0"/>
                  <a:cs typeface="Arial" panose="020B0604020202020204" pitchFamily="34" charset="0"/>
                </a:rPr>
                <a:t>16</a:t>
              </a:r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1557441" y="2281078"/>
            <a:ext cx="1270128" cy="1271290"/>
            <a:chOff x="-1408548" y="1801832"/>
            <a:chExt cx="1270128" cy="1271290"/>
          </a:xfrm>
        </p:grpSpPr>
        <p:sp>
          <p:nvSpPr>
            <p:cNvPr id="63" name="Rectangle 62"/>
            <p:cNvSpPr/>
            <p:nvPr/>
          </p:nvSpPr>
          <p:spPr>
            <a:xfrm>
              <a:off x="-1408548" y="1801832"/>
              <a:ext cx="1270127" cy="1270127"/>
            </a:xfrm>
            <a:prstGeom prst="rect">
              <a:avLst/>
            </a:prstGeom>
            <a:solidFill>
              <a:srgbClr val="2121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0" b="1" dirty="0">
                <a:latin typeface="Arial Black" panose="020B0A040201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6" name="Rectangle 65"/>
            <p:cNvSpPr/>
            <p:nvPr/>
          </p:nvSpPr>
          <p:spPr>
            <a:xfrm>
              <a:off x="-1408547" y="1802995"/>
              <a:ext cx="1270127" cy="1270127"/>
            </a:xfrm>
            <a:prstGeom prst="rect">
              <a:avLst/>
            </a:prstGeom>
            <a:solidFill>
              <a:srgbClr val="00FF4E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0" b="1" dirty="0">
                  <a:latin typeface="Arial Black" panose="020B0A04020102020204" pitchFamily="34" charset="0"/>
                  <a:cs typeface="Arial" panose="020B0604020202020204" pitchFamily="34" charset="0"/>
                </a:rPr>
                <a:t>15</a:t>
              </a:r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1557440" y="2276655"/>
            <a:ext cx="1270128" cy="1271290"/>
            <a:chOff x="-1408548" y="1801832"/>
            <a:chExt cx="1270128" cy="1271290"/>
          </a:xfrm>
        </p:grpSpPr>
        <p:sp>
          <p:nvSpPr>
            <p:cNvPr id="68" name="Rectangle 67"/>
            <p:cNvSpPr/>
            <p:nvPr/>
          </p:nvSpPr>
          <p:spPr>
            <a:xfrm>
              <a:off x="-1408548" y="1801832"/>
              <a:ext cx="1270127" cy="1270127"/>
            </a:xfrm>
            <a:prstGeom prst="rect">
              <a:avLst/>
            </a:prstGeom>
            <a:solidFill>
              <a:srgbClr val="2121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0" b="1" dirty="0">
                <a:latin typeface="Arial Black" panose="020B0A040201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9" name="Rectangle 68"/>
            <p:cNvSpPr/>
            <p:nvPr/>
          </p:nvSpPr>
          <p:spPr>
            <a:xfrm>
              <a:off x="-1408547" y="1802995"/>
              <a:ext cx="1270127" cy="1270127"/>
            </a:xfrm>
            <a:prstGeom prst="rect">
              <a:avLst/>
            </a:prstGeom>
            <a:solidFill>
              <a:srgbClr val="00FF4E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0" b="1" dirty="0">
                  <a:latin typeface="Arial Black" panose="020B0A04020102020204" pitchFamily="34" charset="0"/>
                  <a:cs typeface="Arial" panose="020B0604020202020204" pitchFamily="34" charset="0"/>
                </a:rPr>
                <a:t>14</a:t>
              </a:r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1557439" y="2275493"/>
            <a:ext cx="1270128" cy="1271290"/>
            <a:chOff x="-1408548" y="1801832"/>
            <a:chExt cx="1270128" cy="1271290"/>
          </a:xfrm>
        </p:grpSpPr>
        <p:sp>
          <p:nvSpPr>
            <p:cNvPr id="71" name="Rectangle 70"/>
            <p:cNvSpPr/>
            <p:nvPr/>
          </p:nvSpPr>
          <p:spPr>
            <a:xfrm>
              <a:off x="-1408548" y="1801832"/>
              <a:ext cx="1270127" cy="1270127"/>
            </a:xfrm>
            <a:prstGeom prst="rect">
              <a:avLst/>
            </a:prstGeom>
            <a:solidFill>
              <a:srgbClr val="2121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0" b="1" dirty="0">
                <a:latin typeface="Arial Black" panose="020B0A040201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2" name="Rectangle 71"/>
            <p:cNvSpPr/>
            <p:nvPr/>
          </p:nvSpPr>
          <p:spPr>
            <a:xfrm>
              <a:off x="-1408547" y="1802995"/>
              <a:ext cx="1270127" cy="1270127"/>
            </a:xfrm>
            <a:prstGeom prst="rect">
              <a:avLst/>
            </a:prstGeom>
            <a:solidFill>
              <a:srgbClr val="00FF4E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0" b="1" dirty="0">
                  <a:latin typeface="Arial Black" panose="020B0A04020102020204" pitchFamily="34" charset="0"/>
                  <a:cs typeface="Arial" panose="020B0604020202020204" pitchFamily="34" charset="0"/>
                </a:rPr>
                <a:t>13</a:t>
              </a:r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1557438" y="2283856"/>
            <a:ext cx="1270128" cy="1271290"/>
            <a:chOff x="-1408548" y="1801832"/>
            <a:chExt cx="1270128" cy="1271290"/>
          </a:xfrm>
        </p:grpSpPr>
        <p:sp>
          <p:nvSpPr>
            <p:cNvPr id="74" name="Rectangle 73"/>
            <p:cNvSpPr/>
            <p:nvPr/>
          </p:nvSpPr>
          <p:spPr>
            <a:xfrm>
              <a:off x="-1408548" y="1801832"/>
              <a:ext cx="1270127" cy="1270127"/>
            </a:xfrm>
            <a:prstGeom prst="rect">
              <a:avLst/>
            </a:prstGeom>
            <a:solidFill>
              <a:srgbClr val="2121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0" b="1" dirty="0">
                <a:latin typeface="Arial Black" panose="020B0A040201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6" name="Rectangle 75"/>
            <p:cNvSpPr/>
            <p:nvPr/>
          </p:nvSpPr>
          <p:spPr>
            <a:xfrm>
              <a:off x="-1408547" y="1802995"/>
              <a:ext cx="1270127" cy="1270127"/>
            </a:xfrm>
            <a:prstGeom prst="rect">
              <a:avLst/>
            </a:prstGeom>
            <a:solidFill>
              <a:srgbClr val="00FF4E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0" b="1" dirty="0">
                  <a:latin typeface="Arial Black" panose="020B0A04020102020204" pitchFamily="34" charset="0"/>
                  <a:cs typeface="Arial" panose="020B0604020202020204" pitchFamily="34" charset="0"/>
                </a:rPr>
                <a:t>12</a:t>
              </a:r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1557437" y="2277267"/>
            <a:ext cx="1270128" cy="1271290"/>
            <a:chOff x="-1408548" y="1801832"/>
            <a:chExt cx="1270128" cy="1271290"/>
          </a:xfrm>
        </p:grpSpPr>
        <p:sp>
          <p:nvSpPr>
            <p:cNvPr id="78" name="Rectangle 77"/>
            <p:cNvSpPr/>
            <p:nvPr/>
          </p:nvSpPr>
          <p:spPr>
            <a:xfrm>
              <a:off x="-1408548" y="1801832"/>
              <a:ext cx="1270127" cy="1270127"/>
            </a:xfrm>
            <a:prstGeom prst="rect">
              <a:avLst/>
            </a:prstGeom>
            <a:solidFill>
              <a:srgbClr val="2121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0" b="1" dirty="0">
                <a:latin typeface="Arial Black" panose="020B0A040201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9" name="Rectangle 78"/>
            <p:cNvSpPr/>
            <p:nvPr/>
          </p:nvSpPr>
          <p:spPr>
            <a:xfrm>
              <a:off x="-1408547" y="1802995"/>
              <a:ext cx="1270127" cy="1270127"/>
            </a:xfrm>
            <a:prstGeom prst="rect">
              <a:avLst/>
            </a:prstGeom>
            <a:solidFill>
              <a:srgbClr val="00FF4E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0" b="1" dirty="0">
                  <a:latin typeface="Arial Black" panose="020B0A04020102020204" pitchFamily="34" charset="0"/>
                  <a:cs typeface="Arial" panose="020B0604020202020204" pitchFamily="34" charset="0"/>
                </a:rPr>
                <a:t>11</a:t>
              </a:r>
            </a:p>
          </p:txBody>
        </p:sp>
      </p:grpSp>
      <p:grpSp>
        <p:nvGrpSpPr>
          <p:cNvPr id="80" name="Group 79"/>
          <p:cNvGrpSpPr/>
          <p:nvPr/>
        </p:nvGrpSpPr>
        <p:grpSpPr>
          <a:xfrm>
            <a:off x="1557436" y="2280127"/>
            <a:ext cx="1270128" cy="1271290"/>
            <a:chOff x="-1408548" y="1801832"/>
            <a:chExt cx="1270128" cy="1271290"/>
          </a:xfrm>
        </p:grpSpPr>
        <p:sp>
          <p:nvSpPr>
            <p:cNvPr id="81" name="Rectangle 80"/>
            <p:cNvSpPr/>
            <p:nvPr/>
          </p:nvSpPr>
          <p:spPr>
            <a:xfrm>
              <a:off x="-1408548" y="1801832"/>
              <a:ext cx="1270127" cy="1270127"/>
            </a:xfrm>
            <a:prstGeom prst="rect">
              <a:avLst/>
            </a:prstGeom>
            <a:solidFill>
              <a:srgbClr val="2121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0" b="1" dirty="0">
                <a:latin typeface="Arial Black" panose="020B0A040201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2" name="Rectangle 81"/>
            <p:cNvSpPr/>
            <p:nvPr/>
          </p:nvSpPr>
          <p:spPr>
            <a:xfrm>
              <a:off x="-1408547" y="1802995"/>
              <a:ext cx="1270127" cy="1270127"/>
            </a:xfrm>
            <a:prstGeom prst="rect">
              <a:avLst/>
            </a:prstGeom>
            <a:solidFill>
              <a:srgbClr val="00FF4E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0" b="1" dirty="0">
                  <a:latin typeface="Arial Black" panose="020B0A04020102020204" pitchFamily="34" charset="0"/>
                  <a:cs typeface="Arial" panose="020B0604020202020204" pitchFamily="34" charset="0"/>
                </a:rPr>
                <a:t>10</a:t>
              </a:r>
            </a:p>
          </p:txBody>
        </p:sp>
      </p:grpSp>
      <p:grpSp>
        <p:nvGrpSpPr>
          <p:cNvPr id="84" name="Group 83"/>
          <p:cNvGrpSpPr/>
          <p:nvPr/>
        </p:nvGrpSpPr>
        <p:grpSpPr>
          <a:xfrm>
            <a:off x="1559073" y="2286709"/>
            <a:ext cx="1270128" cy="1271290"/>
            <a:chOff x="-1408548" y="1801832"/>
            <a:chExt cx="1270128" cy="1271290"/>
          </a:xfrm>
        </p:grpSpPr>
        <p:sp>
          <p:nvSpPr>
            <p:cNvPr id="85" name="Rectangle 84"/>
            <p:cNvSpPr/>
            <p:nvPr/>
          </p:nvSpPr>
          <p:spPr>
            <a:xfrm>
              <a:off x="-1408548" y="1801832"/>
              <a:ext cx="1270127" cy="1270127"/>
            </a:xfrm>
            <a:prstGeom prst="rect">
              <a:avLst/>
            </a:prstGeom>
            <a:solidFill>
              <a:srgbClr val="2121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0" b="1" dirty="0">
                <a:latin typeface="Arial Black" panose="020B0A040201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6" name="Rectangle 85"/>
            <p:cNvSpPr/>
            <p:nvPr/>
          </p:nvSpPr>
          <p:spPr>
            <a:xfrm>
              <a:off x="-1408547" y="1802995"/>
              <a:ext cx="1270127" cy="1270127"/>
            </a:xfrm>
            <a:prstGeom prst="rect">
              <a:avLst/>
            </a:prstGeom>
            <a:solidFill>
              <a:srgbClr val="00FF4E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0" b="1" dirty="0">
                  <a:latin typeface="Arial Black" panose="020B0A04020102020204" pitchFamily="34" charset="0"/>
                  <a:cs typeface="Arial" panose="020B0604020202020204" pitchFamily="34" charset="0"/>
                </a:rPr>
                <a:t>9</a:t>
              </a:r>
            </a:p>
          </p:txBody>
        </p:sp>
      </p:grpSp>
      <p:grpSp>
        <p:nvGrpSpPr>
          <p:cNvPr id="90" name="Group 89"/>
          <p:cNvGrpSpPr/>
          <p:nvPr/>
        </p:nvGrpSpPr>
        <p:grpSpPr>
          <a:xfrm>
            <a:off x="1557435" y="2278950"/>
            <a:ext cx="1270128" cy="1271290"/>
            <a:chOff x="-1408548" y="1801832"/>
            <a:chExt cx="1270128" cy="1271290"/>
          </a:xfrm>
        </p:grpSpPr>
        <p:sp>
          <p:nvSpPr>
            <p:cNvPr id="91" name="Rectangle 90"/>
            <p:cNvSpPr/>
            <p:nvPr/>
          </p:nvSpPr>
          <p:spPr>
            <a:xfrm>
              <a:off x="-1408548" y="1801832"/>
              <a:ext cx="1270127" cy="1270127"/>
            </a:xfrm>
            <a:prstGeom prst="rect">
              <a:avLst/>
            </a:prstGeom>
            <a:solidFill>
              <a:srgbClr val="2121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0" b="1" dirty="0">
                <a:latin typeface="Arial Black" panose="020B0A040201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2" name="Rectangle 91"/>
            <p:cNvSpPr/>
            <p:nvPr/>
          </p:nvSpPr>
          <p:spPr>
            <a:xfrm>
              <a:off x="-1408547" y="1802995"/>
              <a:ext cx="1270127" cy="1270127"/>
            </a:xfrm>
            <a:prstGeom prst="rect">
              <a:avLst/>
            </a:prstGeom>
            <a:solidFill>
              <a:srgbClr val="00FF4E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0" b="1" dirty="0">
                  <a:latin typeface="Arial Black" panose="020B0A04020102020204" pitchFamily="34" charset="0"/>
                  <a:cs typeface="Arial" panose="020B0604020202020204" pitchFamily="34" charset="0"/>
                </a:rPr>
                <a:t>8</a:t>
              </a:r>
            </a:p>
          </p:txBody>
        </p:sp>
      </p:grpSp>
      <p:grpSp>
        <p:nvGrpSpPr>
          <p:cNvPr id="93" name="Group 92"/>
          <p:cNvGrpSpPr/>
          <p:nvPr/>
        </p:nvGrpSpPr>
        <p:grpSpPr>
          <a:xfrm>
            <a:off x="1558975" y="2287033"/>
            <a:ext cx="1270128" cy="1271290"/>
            <a:chOff x="-1408548" y="1801832"/>
            <a:chExt cx="1270128" cy="1271290"/>
          </a:xfrm>
        </p:grpSpPr>
        <p:sp>
          <p:nvSpPr>
            <p:cNvPr id="94" name="Rectangle 93"/>
            <p:cNvSpPr/>
            <p:nvPr/>
          </p:nvSpPr>
          <p:spPr>
            <a:xfrm>
              <a:off x="-1408548" y="1801832"/>
              <a:ext cx="1270127" cy="1270127"/>
            </a:xfrm>
            <a:prstGeom prst="rect">
              <a:avLst/>
            </a:prstGeom>
            <a:solidFill>
              <a:srgbClr val="2121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0" b="1" dirty="0">
                <a:latin typeface="Arial Black" panose="020B0A040201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5" name="Rectangle 94"/>
            <p:cNvSpPr/>
            <p:nvPr/>
          </p:nvSpPr>
          <p:spPr>
            <a:xfrm>
              <a:off x="-1408547" y="1802995"/>
              <a:ext cx="1270127" cy="1270127"/>
            </a:xfrm>
            <a:prstGeom prst="rect">
              <a:avLst/>
            </a:prstGeom>
            <a:solidFill>
              <a:srgbClr val="00FF4E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0" b="1" dirty="0">
                  <a:latin typeface="Arial Black" panose="020B0A04020102020204" pitchFamily="34" charset="0"/>
                  <a:cs typeface="Arial" panose="020B0604020202020204" pitchFamily="34" charset="0"/>
                </a:rPr>
                <a:t>7</a:t>
              </a:r>
            </a:p>
          </p:txBody>
        </p:sp>
      </p:grpSp>
      <p:grpSp>
        <p:nvGrpSpPr>
          <p:cNvPr id="96" name="Group 95"/>
          <p:cNvGrpSpPr/>
          <p:nvPr/>
        </p:nvGrpSpPr>
        <p:grpSpPr>
          <a:xfrm>
            <a:off x="1558975" y="2287031"/>
            <a:ext cx="1270128" cy="1271290"/>
            <a:chOff x="-1408548" y="1801832"/>
            <a:chExt cx="1270128" cy="1271290"/>
          </a:xfrm>
        </p:grpSpPr>
        <p:sp>
          <p:nvSpPr>
            <p:cNvPr id="97" name="Rectangle 96"/>
            <p:cNvSpPr/>
            <p:nvPr/>
          </p:nvSpPr>
          <p:spPr>
            <a:xfrm>
              <a:off x="-1408548" y="1801832"/>
              <a:ext cx="1270127" cy="1270127"/>
            </a:xfrm>
            <a:prstGeom prst="rect">
              <a:avLst/>
            </a:prstGeom>
            <a:solidFill>
              <a:srgbClr val="2121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0" b="1" dirty="0">
                <a:latin typeface="Arial Black" panose="020B0A040201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8" name="Rectangle 97"/>
            <p:cNvSpPr/>
            <p:nvPr/>
          </p:nvSpPr>
          <p:spPr>
            <a:xfrm>
              <a:off x="-1408547" y="1802995"/>
              <a:ext cx="1270127" cy="1270127"/>
            </a:xfrm>
            <a:prstGeom prst="rect">
              <a:avLst/>
            </a:prstGeom>
            <a:solidFill>
              <a:srgbClr val="00FF4E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0" b="1" dirty="0">
                  <a:latin typeface="Arial Black" panose="020B0A04020102020204" pitchFamily="34" charset="0"/>
                  <a:cs typeface="Arial" panose="020B0604020202020204" pitchFamily="34" charset="0"/>
                </a:rPr>
                <a:t>6</a:t>
              </a:r>
            </a:p>
          </p:txBody>
        </p:sp>
      </p:grpSp>
      <p:grpSp>
        <p:nvGrpSpPr>
          <p:cNvPr id="102" name="Group 101"/>
          <p:cNvGrpSpPr/>
          <p:nvPr/>
        </p:nvGrpSpPr>
        <p:grpSpPr>
          <a:xfrm>
            <a:off x="1558975" y="2283858"/>
            <a:ext cx="1270128" cy="1271290"/>
            <a:chOff x="-1408548" y="1801832"/>
            <a:chExt cx="1270128" cy="1271290"/>
          </a:xfrm>
        </p:grpSpPr>
        <p:sp>
          <p:nvSpPr>
            <p:cNvPr id="103" name="Rectangle 102"/>
            <p:cNvSpPr/>
            <p:nvPr/>
          </p:nvSpPr>
          <p:spPr>
            <a:xfrm>
              <a:off x="-1408548" y="1801832"/>
              <a:ext cx="1270127" cy="1270127"/>
            </a:xfrm>
            <a:prstGeom prst="rect">
              <a:avLst/>
            </a:prstGeom>
            <a:solidFill>
              <a:srgbClr val="2121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0" b="1" dirty="0">
                <a:latin typeface="Arial Black" panose="020B0A040201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4" name="Rectangle 103"/>
            <p:cNvSpPr/>
            <p:nvPr/>
          </p:nvSpPr>
          <p:spPr>
            <a:xfrm>
              <a:off x="-1408547" y="1802995"/>
              <a:ext cx="1270127" cy="1270127"/>
            </a:xfrm>
            <a:prstGeom prst="rect">
              <a:avLst/>
            </a:prstGeom>
            <a:solidFill>
              <a:srgbClr val="00FF4E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0" b="1" dirty="0">
                  <a:solidFill>
                    <a:srgbClr val="FF0000"/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5</a:t>
              </a:r>
            </a:p>
          </p:txBody>
        </p:sp>
      </p:grpSp>
      <p:grpSp>
        <p:nvGrpSpPr>
          <p:cNvPr id="108" name="Group 107"/>
          <p:cNvGrpSpPr/>
          <p:nvPr/>
        </p:nvGrpSpPr>
        <p:grpSpPr>
          <a:xfrm>
            <a:off x="1557434" y="2281842"/>
            <a:ext cx="1270128" cy="1271290"/>
            <a:chOff x="-1408548" y="1801832"/>
            <a:chExt cx="1270128" cy="1271290"/>
          </a:xfrm>
        </p:grpSpPr>
        <p:sp>
          <p:nvSpPr>
            <p:cNvPr id="109" name="Rectangle 108"/>
            <p:cNvSpPr/>
            <p:nvPr/>
          </p:nvSpPr>
          <p:spPr>
            <a:xfrm>
              <a:off x="-1408548" y="1801832"/>
              <a:ext cx="1270127" cy="1270127"/>
            </a:xfrm>
            <a:prstGeom prst="rect">
              <a:avLst/>
            </a:prstGeom>
            <a:solidFill>
              <a:srgbClr val="2121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0" b="1" dirty="0">
                <a:latin typeface="Arial Black" panose="020B0A040201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0" name="Rectangle 109"/>
            <p:cNvSpPr/>
            <p:nvPr/>
          </p:nvSpPr>
          <p:spPr>
            <a:xfrm>
              <a:off x="-1408547" y="1802995"/>
              <a:ext cx="1270127" cy="1270127"/>
            </a:xfrm>
            <a:prstGeom prst="rect">
              <a:avLst/>
            </a:prstGeom>
            <a:solidFill>
              <a:srgbClr val="00FF4E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0" b="1" dirty="0">
                  <a:solidFill>
                    <a:srgbClr val="FF0000"/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4</a:t>
              </a:r>
            </a:p>
          </p:txBody>
        </p:sp>
      </p:grpSp>
      <p:grpSp>
        <p:nvGrpSpPr>
          <p:cNvPr id="114" name="Group 113"/>
          <p:cNvGrpSpPr/>
          <p:nvPr/>
        </p:nvGrpSpPr>
        <p:grpSpPr>
          <a:xfrm>
            <a:off x="1557433" y="2280538"/>
            <a:ext cx="1270128" cy="1271290"/>
            <a:chOff x="-1408548" y="1801832"/>
            <a:chExt cx="1270128" cy="1271290"/>
          </a:xfrm>
        </p:grpSpPr>
        <p:sp>
          <p:nvSpPr>
            <p:cNvPr id="115" name="Rectangle 114"/>
            <p:cNvSpPr/>
            <p:nvPr/>
          </p:nvSpPr>
          <p:spPr>
            <a:xfrm>
              <a:off x="-1408548" y="1801832"/>
              <a:ext cx="1270127" cy="1270127"/>
            </a:xfrm>
            <a:prstGeom prst="rect">
              <a:avLst/>
            </a:prstGeom>
            <a:solidFill>
              <a:srgbClr val="2121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0" b="1" dirty="0">
                <a:latin typeface="Arial Black" panose="020B0A040201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6" name="Rectangle 115"/>
            <p:cNvSpPr/>
            <p:nvPr/>
          </p:nvSpPr>
          <p:spPr>
            <a:xfrm>
              <a:off x="-1408547" y="1802995"/>
              <a:ext cx="1270127" cy="1270127"/>
            </a:xfrm>
            <a:prstGeom prst="rect">
              <a:avLst/>
            </a:prstGeom>
            <a:solidFill>
              <a:srgbClr val="00FF4E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0" b="1" dirty="0">
                  <a:solidFill>
                    <a:srgbClr val="FF0000"/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3</a:t>
              </a:r>
            </a:p>
          </p:txBody>
        </p:sp>
      </p:grpSp>
      <p:grpSp>
        <p:nvGrpSpPr>
          <p:cNvPr id="117" name="Group 116"/>
          <p:cNvGrpSpPr/>
          <p:nvPr/>
        </p:nvGrpSpPr>
        <p:grpSpPr>
          <a:xfrm>
            <a:off x="1555798" y="2281686"/>
            <a:ext cx="1270128" cy="1271290"/>
            <a:chOff x="-1408548" y="1801832"/>
            <a:chExt cx="1270128" cy="1271290"/>
          </a:xfrm>
        </p:grpSpPr>
        <p:sp>
          <p:nvSpPr>
            <p:cNvPr id="118" name="Rectangle 117"/>
            <p:cNvSpPr/>
            <p:nvPr/>
          </p:nvSpPr>
          <p:spPr>
            <a:xfrm>
              <a:off x="-1408548" y="1801832"/>
              <a:ext cx="1270127" cy="1270127"/>
            </a:xfrm>
            <a:prstGeom prst="rect">
              <a:avLst/>
            </a:prstGeom>
            <a:solidFill>
              <a:srgbClr val="2121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0" b="1" dirty="0">
                <a:latin typeface="Arial Black" panose="020B0A040201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9" name="Rectangle 118"/>
            <p:cNvSpPr/>
            <p:nvPr/>
          </p:nvSpPr>
          <p:spPr>
            <a:xfrm>
              <a:off x="-1408547" y="1802995"/>
              <a:ext cx="1270127" cy="1270127"/>
            </a:xfrm>
            <a:prstGeom prst="rect">
              <a:avLst/>
            </a:prstGeom>
            <a:solidFill>
              <a:srgbClr val="00FF4E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0" b="1" dirty="0">
                  <a:solidFill>
                    <a:srgbClr val="FF0000"/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</p:grpSp>
      <p:grpSp>
        <p:nvGrpSpPr>
          <p:cNvPr id="120" name="Group 119"/>
          <p:cNvGrpSpPr/>
          <p:nvPr/>
        </p:nvGrpSpPr>
        <p:grpSpPr>
          <a:xfrm>
            <a:off x="1559770" y="2282269"/>
            <a:ext cx="1270128" cy="1271290"/>
            <a:chOff x="-1408548" y="1801832"/>
            <a:chExt cx="1270128" cy="1271290"/>
          </a:xfrm>
        </p:grpSpPr>
        <p:sp>
          <p:nvSpPr>
            <p:cNvPr id="121" name="Rectangle 120"/>
            <p:cNvSpPr/>
            <p:nvPr/>
          </p:nvSpPr>
          <p:spPr>
            <a:xfrm>
              <a:off x="-1408548" y="1801832"/>
              <a:ext cx="1270127" cy="1270127"/>
            </a:xfrm>
            <a:prstGeom prst="rect">
              <a:avLst/>
            </a:prstGeom>
            <a:solidFill>
              <a:srgbClr val="2121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0" b="1" dirty="0">
                <a:latin typeface="Arial Black" panose="020B0A040201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2" name="Rectangle 121"/>
            <p:cNvSpPr/>
            <p:nvPr/>
          </p:nvSpPr>
          <p:spPr>
            <a:xfrm>
              <a:off x="-1408547" y="1802995"/>
              <a:ext cx="1270127" cy="1270127"/>
            </a:xfrm>
            <a:prstGeom prst="rect">
              <a:avLst/>
            </a:prstGeom>
            <a:solidFill>
              <a:srgbClr val="00FF4E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0" b="1" dirty="0">
                  <a:solidFill>
                    <a:srgbClr val="FF0000"/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</p:grpSp>
      <p:grpSp>
        <p:nvGrpSpPr>
          <p:cNvPr id="123" name="Group 122"/>
          <p:cNvGrpSpPr/>
          <p:nvPr/>
        </p:nvGrpSpPr>
        <p:grpSpPr>
          <a:xfrm>
            <a:off x="1555797" y="2280681"/>
            <a:ext cx="1270128" cy="1271290"/>
            <a:chOff x="-1408548" y="1801832"/>
            <a:chExt cx="1270128" cy="1271290"/>
          </a:xfrm>
        </p:grpSpPr>
        <p:sp>
          <p:nvSpPr>
            <p:cNvPr id="124" name="Rectangle 123"/>
            <p:cNvSpPr/>
            <p:nvPr/>
          </p:nvSpPr>
          <p:spPr>
            <a:xfrm>
              <a:off x="-1408548" y="1801832"/>
              <a:ext cx="1270127" cy="1270127"/>
            </a:xfrm>
            <a:prstGeom prst="rect">
              <a:avLst/>
            </a:prstGeom>
            <a:solidFill>
              <a:srgbClr val="2121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0" b="1" dirty="0">
                <a:latin typeface="Arial Black" panose="020B0A040201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5" name="Rectangle 124"/>
            <p:cNvSpPr/>
            <p:nvPr/>
          </p:nvSpPr>
          <p:spPr>
            <a:xfrm>
              <a:off x="-1408547" y="1802995"/>
              <a:ext cx="1270127" cy="1270127"/>
            </a:xfrm>
            <a:prstGeom prst="rect">
              <a:avLst/>
            </a:prstGeom>
            <a:solidFill>
              <a:srgbClr val="00FF4E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0" b="1" dirty="0">
                  <a:solidFill>
                    <a:srgbClr val="FFFF00"/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</p:grpSp>
      <p:sp>
        <p:nvSpPr>
          <p:cNvPr id="3" name="Left Brace 2"/>
          <p:cNvSpPr/>
          <p:nvPr/>
        </p:nvSpPr>
        <p:spPr>
          <a:xfrm rot="5400000">
            <a:off x="2078552" y="1620147"/>
            <a:ext cx="218365" cy="1290386"/>
          </a:xfrm>
          <a:prstGeom prst="leftBrace">
            <a:avLst/>
          </a:prstGeom>
          <a:ln w="12700">
            <a:solidFill>
              <a:srgbClr val="00FF4E"/>
            </a:solidFill>
          </a:ln>
          <a:effectLst>
            <a:glow rad="63500">
              <a:srgbClr val="00FF4E">
                <a:alpha val="4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Left Brace 37"/>
          <p:cNvSpPr/>
          <p:nvPr/>
        </p:nvSpPr>
        <p:spPr>
          <a:xfrm rot="16200000">
            <a:off x="2078552" y="2905828"/>
            <a:ext cx="218365" cy="1290386"/>
          </a:xfrm>
          <a:prstGeom prst="leftBrace">
            <a:avLst/>
          </a:prstGeom>
          <a:ln w="12700">
            <a:solidFill>
              <a:srgbClr val="00FF4E"/>
            </a:solidFill>
          </a:ln>
          <a:effectLst>
            <a:glow rad="63500">
              <a:srgbClr val="00FF4E">
                <a:alpha val="4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/>
          <p:cNvGrpSpPr/>
          <p:nvPr/>
        </p:nvGrpSpPr>
        <p:grpSpPr>
          <a:xfrm>
            <a:off x="2113219" y="1181967"/>
            <a:ext cx="147440" cy="1153156"/>
            <a:chOff x="589219" y="712067"/>
            <a:chExt cx="147440" cy="1153156"/>
          </a:xfrm>
        </p:grpSpPr>
        <p:grpSp>
          <p:nvGrpSpPr>
            <p:cNvPr id="12" name="Group 11"/>
            <p:cNvGrpSpPr/>
            <p:nvPr/>
          </p:nvGrpSpPr>
          <p:grpSpPr>
            <a:xfrm>
              <a:off x="589219" y="1717783"/>
              <a:ext cx="147440" cy="147440"/>
              <a:chOff x="286255" y="1260952"/>
              <a:chExt cx="286946" cy="286946"/>
            </a:xfrm>
          </p:grpSpPr>
          <p:sp>
            <p:nvSpPr>
              <p:cNvPr id="41" name="Oval 40"/>
              <p:cNvSpPr/>
              <p:nvPr/>
            </p:nvSpPr>
            <p:spPr>
              <a:xfrm>
                <a:off x="286255" y="1260952"/>
                <a:ext cx="286946" cy="286946"/>
              </a:xfrm>
              <a:prstGeom prst="ellipse">
                <a:avLst/>
              </a:prstGeom>
              <a:solidFill>
                <a:srgbClr val="212121"/>
              </a:solidFill>
              <a:ln>
                <a:noFill/>
              </a:ln>
              <a:effectLst>
                <a:glow rad="127000">
                  <a:srgbClr val="00FF4E"/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2" name="Oval 41"/>
              <p:cNvSpPr/>
              <p:nvPr/>
            </p:nvSpPr>
            <p:spPr>
              <a:xfrm>
                <a:off x="368270" y="1340287"/>
                <a:ext cx="122915" cy="122915"/>
              </a:xfrm>
              <a:prstGeom prst="ellipse">
                <a:avLst/>
              </a:prstGeom>
              <a:solidFill>
                <a:srgbClr val="00FF4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43" name="Straight Connector 42"/>
            <p:cNvCxnSpPr>
              <a:stCxn id="32" idx="2"/>
              <a:endCxn id="41" idx="0"/>
            </p:cNvCxnSpPr>
            <p:nvPr/>
          </p:nvCxnSpPr>
          <p:spPr>
            <a:xfrm flipH="1">
              <a:off x="662939" y="712067"/>
              <a:ext cx="9387" cy="1005716"/>
            </a:xfrm>
            <a:prstGeom prst="line">
              <a:avLst/>
            </a:prstGeom>
            <a:ln w="12700">
              <a:solidFill>
                <a:srgbClr val="00FF4E"/>
              </a:solidFill>
            </a:ln>
            <a:effectLst>
              <a:glow rad="127000">
                <a:srgbClr val="00FF4E">
                  <a:alpha val="50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1779212" y="4162708"/>
            <a:ext cx="8361649" cy="2508219"/>
            <a:chOff x="620985" y="4161177"/>
            <a:chExt cx="8361649" cy="2508219"/>
          </a:xfrm>
        </p:grpSpPr>
        <p:grpSp>
          <p:nvGrpSpPr>
            <p:cNvPr id="31" name="Group 30"/>
            <p:cNvGrpSpPr/>
            <p:nvPr/>
          </p:nvGrpSpPr>
          <p:grpSpPr>
            <a:xfrm>
              <a:off x="620985" y="4161177"/>
              <a:ext cx="8361649" cy="2508219"/>
              <a:chOff x="620986" y="3695570"/>
              <a:chExt cx="7672438" cy="2508219"/>
            </a:xfrm>
          </p:grpSpPr>
          <p:grpSp>
            <p:nvGrpSpPr>
              <p:cNvPr id="23" name="Group 22"/>
              <p:cNvGrpSpPr/>
              <p:nvPr/>
            </p:nvGrpSpPr>
            <p:grpSpPr>
              <a:xfrm>
                <a:off x="620986" y="3695570"/>
                <a:ext cx="7597821" cy="2508219"/>
                <a:chOff x="1139780" y="2747097"/>
                <a:chExt cx="4733934" cy="2326619"/>
              </a:xfrm>
            </p:grpSpPr>
            <p:sp>
              <p:nvSpPr>
                <p:cNvPr id="18" name="Parallelogram 17"/>
                <p:cNvSpPr/>
                <p:nvPr/>
              </p:nvSpPr>
              <p:spPr>
                <a:xfrm>
                  <a:off x="1139780" y="3102581"/>
                  <a:ext cx="4733934" cy="1874096"/>
                </a:xfrm>
                <a:prstGeom prst="parallelogram">
                  <a:avLst/>
                </a:prstGeom>
                <a:solidFill>
                  <a:srgbClr val="212121"/>
                </a:solidFill>
                <a:ln>
                  <a:noFill/>
                </a:ln>
                <a:effectLst>
                  <a:glow rad="127000">
                    <a:srgbClr val="008CF5"/>
                  </a:glo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" name="Parallelogram 6"/>
                <p:cNvSpPr/>
                <p:nvPr/>
              </p:nvSpPr>
              <p:spPr>
                <a:xfrm flipH="1">
                  <a:off x="1357101" y="2747097"/>
                  <a:ext cx="1403156" cy="305834"/>
                </a:xfrm>
                <a:prstGeom prst="parallelogram">
                  <a:avLst/>
                </a:prstGeom>
                <a:solidFill>
                  <a:srgbClr val="00FF4E">
                    <a:alpha val="7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b="1" dirty="0">
                      <a:solidFill>
                        <a:srgbClr val="FF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Ô CHỮ</a:t>
                  </a:r>
                </a:p>
              </p:txBody>
            </p:sp>
            <p:sp>
              <p:nvSpPr>
                <p:cNvPr id="22" name="Rectangle 21"/>
                <p:cNvSpPr/>
                <p:nvPr/>
              </p:nvSpPr>
              <p:spPr>
                <a:xfrm>
                  <a:off x="1418483" y="4847084"/>
                  <a:ext cx="3113455" cy="226632"/>
                </a:xfrm>
                <a:prstGeom prst="rect">
                  <a:avLst/>
                </a:prstGeom>
                <a:solidFill>
                  <a:srgbClr val="21212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75" name="Straight Connector 74"/>
              <p:cNvCxnSpPr>
                <a:stCxn id="15" idx="3"/>
                <a:endCxn id="15" idx="1"/>
              </p:cNvCxnSpPr>
              <p:nvPr/>
            </p:nvCxnSpPr>
            <p:spPr>
              <a:xfrm>
                <a:off x="3221801" y="4074416"/>
                <a:ext cx="4997003" cy="0"/>
              </a:xfrm>
              <a:prstGeom prst="line">
                <a:avLst/>
              </a:prstGeom>
              <a:ln>
                <a:solidFill>
                  <a:srgbClr val="008CF5"/>
                </a:solidFill>
              </a:ln>
              <a:effectLst>
                <a:glow rad="127000">
                  <a:srgbClr val="008CF5">
                    <a:alpha val="50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/>
            </p:nvCxnSpPr>
            <p:spPr>
              <a:xfrm>
                <a:off x="878650" y="6032145"/>
                <a:ext cx="5519746" cy="0"/>
              </a:xfrm>
              <a:prstGeom prst="line">
                <a:avLst/>
              </a:prstGeom>
              <a:ln>
                <a:solidFill>
                  <a:srgbClr val="008CF5"/>
                </a:solidFill>
              </a:ln>
              <a:effectLst>
                <a:glow rad="127000">
                  <a:srgbClr val="008CF5">
                    <a:alpha val="50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Parallelogram 29"/>
              <p:cNvSpPr/>
              <p:nvPr/>
            </p:nvSpPr>
            <p:spPr>
              <a:xfrm>
                <a:off x="620986" y="4031549"/>
                <a:ext cx="7672438" cy="2067626"/>
              </a:xfrm>
              <a:prstGeom prst="parallelogram">
                <a:avLst/>
              </a:prstGeom>
              <a:solidFill>
                <a:srgbClr val="008CF5">
                  <a:alpha val="2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54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 rot="10800000">
                <a:off x="3221801" y="3922541"/>
                <a:ext cx="4997003" cy="303750"/>
              </a:xfrm>
              <a:prstGeom prst="rect">
                <a:avLst/>
              </a:prstGeom>
            </p:spPr>
          </p:pic>
        </p:grpSp>
        <p:grpSp>
          <p:nvGrpSpPr>
            <p:cNvPr id="14" name="Group 13"/>
            <p:cNvGrpSpPr/>
            <p:nvPr/>
          </p:nvGrpSpPr>
          <p:grpSpPr>
            <a:xfrm>
              <a:off x="2985417" y="5208209"/>
              <a:ext cx="3301160" cy="658906"/>
              <a:chOff x="2985417" y="5208209"/>
              <a:chExt cx="3301160" cy="658906"/>
            </a:xfrm>
          </p:grpSpPr>
          <p:sp>
            <p:nvSpPr>
              <p:cNvPr id="148" name="Rectangle 147"/>
              <p:cNvSpPr/>
              <p:nvPr/>
            </p:nvSpPr>
            <p:spPr>
              <a:xfrm>
                <a:off x="2985417" y="5208209"/>
                <a:ext cx="658906" cy="658906"/>
              </a:xfrm>
              <a:prstGeom prst="rect">
                <a:avLst/>
              </a:prstGeom>
              <a:no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5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49" name="Rectangle 148"/>
              <p:cNvSpPr/>
              <p:nvPr/>
            </p:nvSpPr>
            <p:spPr>
              <a:xfrm>
                <a:off x="3640498" y="5208209"/>
                <a:ext cx="658906" cy="658906"/>
              </a:xfrm>
              <a:prstGeom prst="rect">
                <a:avLst/>
              </a:prstGeom>
              <a:no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5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62" name="Rectangle 161"/>
              <p:cNvSpPr/>
              <p:nvPr/>
            </p:nvSpPr>
            <p:spPr>
              <a:xfrm>
                <a:off x="4306064" y="5208209"/>
                <a:ext cx="658906" cy="658906"/>
              </a:xfrm>
              <a:prstGeom prst="rect">
                <a:avLst/>
              </a:prstGeom>
              <a:no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5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63" name="Rectangle 162"/>
              <p:cNvSpPr/>
              <p:nvPr/>
            </p:nvSpPr>
            <p:spPr>
              <a:xfrm>
                <a:off x="4964970" y="5208209"/>
                <a:ext cx="658906" cy="658906"/>
              </a:xfrm>
              <a:prstGeom prst="rect">
                <a:avLst/>
              </a:prstGeom>
              <a:solidFill>
                <a:srgbClr val="00FF4E">
                  <a:alpha val="80000"/>
                </a:srgbClr>
              </a:solidFill>
              <a:ln w="158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5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64" name="Rectangle 163"/>
              <p:cNvSpPr/>
              <p:nvPr/>
            </p:nvSpPr>
            <p:spPr>
              <a:xfrm>
                <a:off x="5627671" y="5208209"/>
                <a:ext cx="658906" cy="658906"/>
              </a:xfrm>
              <a:prstGeom prst="rect">
                <a:avLst/>
              </a:prstGeom>
              <a:no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5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165" name="Group 164"/>
          <p:cNvGrpSpPr/>
          <p:nvPr/>
        </p:nvGrpSpPr>
        <p:grpSpPr>
          <a:xfrm>
            <a:off x="4139861" y="4539745"/>
            <a:ext cx="3301160" cy="1306118"/>
            <a:chOff x="5116429" y="4520874"/>
            <a:chExt cx="3301160" cy="1306118"/>
          </a:xfrm>
        </p:grpSpPr>
        <p:sp>
          <p:nvSpPr>
            <p:cNvPr id="172" name="Rectangle 171"/>
            <p:cNvSpPr/>
            <p:nvPr/>
          </p:nvSpPr>
          <p:spPr>
            <a:xfrm>
              <a:off x="5116429" y="4520874"/>
              <a:ext cx="658906" cy="658906"/>
            </a:xfrm>
            <a:prstGeom prst="rect">
              <a:avLst/>
            </a:prstGeom>
            <a:no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3" name="Rectangle 172"/>
            <p:cNvSpPr/>
            <p:nvPr/>
          </p:nvSpPr>
          <p:spPr>
            <a:xfrm>
              <a:off x="5771510" y="4520874"/>
              <a:ext cx="658906" cy="658906"/>
            </a:xfrm>
            <a:prstGeom prst="rect">
              <a:avLst/>
            </a:prstGeom>
            <a:no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4" name="Rectangle 173"/>
            <p:cNvSpPr/>
            <p:nvPr/>
          </p:nvSpPr>
          <p:spPr>
            <a:xfrm>
              <a:off x="6440871" y="4520874"/>
              <a:ext cx="658906" cy="658906"/>
            </a:xfrm>
            <a:prstGeom prst="rect">
              <a:avLst/>
            </a:prstGeom>
            <a:no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5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5" name="Rectangle 174"/>
            <p:cNvSpPr/>
            <p:nvPr/>
          </p:nvSpPr>
          <p:spPr>
            <a:xfrm>
              <a:off x="7106437" y="5168086"/>
              <a:ext cx="658906" cy="658906"/>
            </a:xfrm>
            <a:prstGeom prst="rect">
              <a:avLst/>
            </a:prstGeom>
            <a:solidFill>
              <a:srgbClr val="00FF4E">
                <a:alpha val="80000"/>
              </a:srgbClr>
            </a:solidFill>
            <a:ln w="158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5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5</a:t>
              </a:r>
            </a:p>
          </p:txBody>
        </p:sp>
        <p:sp>
          <p:nvSpPr>
            <p:cNvPr id="176" name="Rectangle 175"/>
            <p:cNvSpPr/>
            <p:nvPr/>
          </p:nvSpPr>
          <p:spPr>
            <a:xfrm>
              <a:off x="7758683" y="4520874"/>
              <a:ext cx="658906" cy="658906"/>
            </a:xfrm>
            <a:prstGeom prst="rect">
              <a:avLst/>
            </a:prstGeom>
            <a:no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112" name="Picture 111">
            <a:hlinkHover r:id="rId13" highlightClick="1">
              <a:snd r:embed="rId12" name="applause.wav"/>
            </a:hlinkHover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6886" y="5542065"/>
            <a:ext cx="1374162" cy="1315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81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4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3beep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400"/>
                            </p:stCondLst>
                            <p:childTnLst>
                              <p:par>
                                <p:cTn id="1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2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600"/>
                            </p:stCondLst>
                            <p:childTnLst>
                              <p:par>
                                <p:cTn id="1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3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3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900"/>
                            </p:stCondLst>
                            <p:childTnLst>
                              <p:par>
                                <p:cTn id="2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3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200"/>
                            </p:stCondLst>
                            <p:childTnLst>
                              <p:par>
                                <p:cTn id="28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menu_toggle_ton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4" restart="whenNotActive" fill="hold" evtFilter="cancelBubble" nodeType="interactiveSeq">
                <p:stCondLst>
                  <p:cond evt="onClick" delay="0">
                    <p:tgtEl>
                      <p:spTgt spid="4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5" fill="hold">
                      <p:stCondLst>
                        <p:cond delay="0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7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menu_toggle_ton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00"/>
                            </p:stCondLst>
                            <p:childTnLst>
                              <p:par>
                                <p:cTn id="44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17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3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3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3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3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00"/>
                            </p:stCondLst>
                            <p:childTnLst>
                              <p:par>
                                <p:cTn id="5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beep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100"/>
                            </p:stCondLst>
                            <p:childTnLst>
                              <p:par>
                                <p:cTn id="61" presetID="14" presetClass="entr" presetSubtype="1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beep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100"/>
                            </p:stCondLst>
                            <p:childTnLst>
                              <p:par>
                                <p:cTn id="65" presetID="14" presetClass="entr" presetSubtype="1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beep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3100"/>
                            </p:stCondLst>
                            <p:childTnLst>
                              <p:par>
                                <p:cTn id="69" presetID="14" presetClass="entr" presetSubtype="1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beep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4100"/>
                            </p:stCondLst>
                            <p:childTnLst>
                              <p:par>
                                <p:cTn id="73" presetID="14" presetClass="entr" presetSubtype="1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beep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100"/>
                            </p:stCondLst>
                            <p:childTnLst>
                              <p:par>
                                <p:cTn id="77" presetID="14" presetClass="entr" presetSubtype="1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beep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6100"/>
                            </p:stCondLst>
                            <p:childTnLst>
                              <p:par>
                                <p:cTn id="81" presetID="14" presetClass="entr" presetSubtype="1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beep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7100"/>
                            </p:stCondLst>
                            <p:childTnLst>
                              <p:par>
                                <p:cTn id="85" presetID="14" presetClass="entr" presetSubtype="1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beep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8100"/>
                            </p:stCondLst>
                            <p:childTnLst>
                              <p:par>
                                <p:cTn id="89" presetID="14" presetClass="entr" presetSubtype="1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beep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9100"/>
                            </p:stCondLst>
                            <p:childTnLst>
                              <p:par>
                                <p:cTn id="93" presetID="14" presetClass="entr" presetSubtype="1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beep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0100"/>
                            </p:stCondLst>
                            <p:childTnLst>
                              <p:par>
                                <p:cTn id="97" presetID="14" presetClass="entr" presetSubtype="1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beep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1100"/>
                            </p:stCondLst>
                            <p:childTnLst>
                              <p:par>
                                <p:cTn id="101" presetID="14" presetClass="entr" presetSubtype="1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3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beep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2100"/>
                            </p:stCondLst>
                            <p:childTnLst>
                              <p:par>
                                <p:cTn id="105" presetID="14" presetClass="entr" presetSubtype="1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beep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3100"/>
                            </p:stCondLst>
                            <p:childTnLst>
                              <p:par>
                                <p:cTn id="109" presetID="14" presetClass="entr" presetSubtype="1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1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beep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14100"/>
                            </p:stCondLst>
                            <p:childTnLst>
                              <p:par>
                                <p:cTn id="113" presetID="14" presetClass="entr" presetSubtype="1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5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beep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15100"/>
                            </p:stCondLst>
                            <p:childTnLst>
                              <p:par>
                                <p:cTn id="117" presetID="14" presetClass="entr" presetSubtype="1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9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beep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16100"/>
                            </p:stCondLst>
                            <p:childTnLst>
                              <p:par>
                                <p:cTn id="121" presetID="14" presetClass="entr" presetSubtype="1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3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2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beep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17100"/>
                            </p:stCondLst>
                            <p:childTnLst>
                              <p:par>
                                <p:cTn id="125" presetID="14" presetClass="entr" presetSubtype="1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7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2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beep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18100"/>
                            </p:stCondLst>
                            <p:childTnLst>
                              <p:par>
                                <p:cTn id="129" presetID="14" presetClass="entr" presetSubtype="1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1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2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beep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19100"/>
                            </p:stCondLst>
                            <p:childTnLst>
                              <p:par>
                                <p:cTn id="133" presetID="14" presetClass="entr" presetSubtype="1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5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3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beep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20100"/>
                            </p:stCondLst>
                            <p:childTnLst>
                              <p:par>
                                <p:cTn id="137" presetID="14" presetClass="entr" presetSubtype="1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9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3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huong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0"/>
                  </p:tgtEl>
                </p:cond>
              </p:nextCondLst>
            </p:seq>
            <p:seq concurrent="1" nextAc="seek">
              <p:cTn id="140" restart="whenNotActive" fill="hold" evtFilter="cancelBubble" nodeType="interactiveSeq">
                <p:stCondLst>
                  <p:cond evt="onClick" delay="0">
                    <p:tgtEl>
                      <p:spTgt spid="3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1" fill="hold">
                      <p:stCondLst>
                        <p:cond delay="0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5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4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7" name="fins__success-2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5"/>
                  </p:tgtEl>
                </p:cond>
              </p:nextCondLst>
            </p:seq>
          </p:childTnLst>
        </p:cTn>
      </p:par>
    </p:tnLst>
    <p:bldLst>
      <p:bldP spid="60" grpId="0" animBg="1"/>
      <p:bldP spid="58" grpId="0" animBg="1"/>
      <p:bldP spid="2" grpId="0" animBg="1"/>
      <p:bldP spid="3" grpId="0" animBg="1"/>
      <p:bldP spid="3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ctangle 59"/>
          <p:cNvSpPr/>
          <p:nvPr/>
        </p:nvSpPr>
        <p:spPr>
          <a:xfrm>
            <a:off x="2989889" y="166593"/>
            <a:ext cx="7350139" cy="3710082"/>
          </a:xfrm>
          <a:prstGeom prst="rect">
            <a:avLst/>
          </a:prstGeom>
          <a:solidFill>
            <a:srgbClr val="008CF5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 smtClean="0"/>
              <a:t>NHẬP CÂU HỎI VÀO ĐÂY? </a:t>
            </a:r>
            <a:endParaRPr lang="en-US" sz="5400" dirty="0"/>
          </a:p>
        </p:txBody>
      </p:sp>
      <p:grpSp>
        <p:nvGrpSpPr>
          <p:cNvPr id="61" name="Group 60"/>
          <p:cNvGrpSpPr/>
          <p:nvPr/>
        </p:nvGrpSpPr>
        <p:grpSpPr>
          <a:xfrm>
            <a:off x="2832928" y="134423"/>
            <a:ext cx="387790" cy="3742252"/>
            <a:chOff x="1322576" y="181189"/>
            <a:chExt cx="387790" cy="3742252"/>
          </a:xfrm>
        </p:grpSpPr>
        <p:grpSp>
          <p:nvGrpSpPr>
            <p:cNvPr id="53" name="Group 52"/>
            <p:cNvGrpSpPr/>
            <p:nvPr/>
          </p:nvGrpSpPr>
          <p:grpSpPr>
            <a:xfrm>
              <a:off x="1322576" y="1912984"/>
              <a:ext cx="286946" cy="286946"/>
              <a:chOff x="505017" y="4195741"/>
              <a:chExt cx="286946" cy="286946"/>
            </a:xfrm>
          </p:grpSpPr>
          <p:sp>
            <p:nvSpPr>
              <p:cNvPr id="54" name="Oval 53"/>
              <p:cNvSpPr/>
              <p:nvPr/>
            </p:nvSpPr>
            <p:spPr>
              <a:xfrm>
                <a:off x="505017" y="4195741"/>
                <a:ext cx="286946" cy="286946"/>
              </a:xfrm>
              <a:prstGeom prst="ellipse">
                <a:avLst/>
              </a:prstGeom>
              <a:solidFill>
                <a:srgbClr val="212121"/>
              </a:solidFill>
              <a:ln>
                <a:noFill/>
              </a:ln>
              <a:effectLst>
                <a:glow rad="127000">
                  <a:srgbClr val="008CF5"/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5" name="Oval 54"/>
              <p:cNvSpPr/>
              <p:nvPr/>
            </p:nvSpPr>
            <p:spPr>
              <a:xfrm>
                <a:off x="582269" y="4275076"/>
                <a:ext cx="122915" cy="122915"/>
              </a:xfrm>
              <a:prstGeom prst="ellipse">
                <a:avLst/>
              </a:prstGeom>
              <a:solidFill>
                <a:srgbClr val="008C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7" name="Left Bracket 56"/>
            <p:cNvSpPr/>
            <p:nvPr/>
          </p:nvSpPr>
          <p:spPr>
            <a:xfrm>
              <a:off x="1461286" y="181189"/>
              <a:ext cx="249080" cy="3742252"/>
            </a:xfrm>
            <a:prstGeom prst="leftBracket">
              <a:avLst/>
            </a:prstGeom>
            <a:ln w="38100">
              <a:solidFill>
                <a:srgbClr val="008C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8" name="Left Bracket 57"/>
          <p:cNvSpPr/>
          <p:nvPr/>
        </p:nvSpPr>
        <p:spPr>
          <a:xfrm flipH="1">
            <a:off x="10149526" y="134423"/>
            <a:ext cx="208746" cy="3742252"/>
          </a:xfrm>
          <a:prstGeom prst="leftBracket">
            <a:avLst/>
          </a:prstGeom>
          <a:ln w="38100">
            <a:solidFill>
              <a:srgbClr val="008CF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1953194" y="1170251"/>
            <a:ext cx="455948" cy="3459905"/>
            <a:chOff x="393013" y="827349"/>
            <a:chExt cx="455948" cy="3459905"/>
          </a:xfrm>
        </p:grpSpPr>
        <p:cxnSp>
          <p:nvCxnSpPr>
            <p:cNvPr id="13" name="Straight Connector 12"/>
            <p:cNvCxnSpPr>
              <a:stCxn id="29" idx="4"/>
              <a:endCxn id="64" idx="0"/>
            </p:cNvCxnSpPr>
            <p:nvPr/>
          </p:nvCxnSpPr>
          <p:spPr>
            <a:xfrm flipH="1">
              <a:off x="620987" y="827349"/>
              <a:ext cx="11340" cy="3003957"/>
            </a:xfrm>
            <a:prstGeom prst="line">
              <a:avLst/>
            </a:prstGeom>
            <a:ln w="12700">
              <a:solidFill>
                <a:srgbClr val="008CF5"/>
              </a:solidFill>
            </a:ln>
            <a:effectLst>
              <a:glow rad="127000">
                <a:srgbClr val="008CF5">
                  <a:alpha val="50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" name="Group 4"/>
            <p:cNvGrpSpPr/>
            <p:nvPr/>
          </p:nvGrpSpPr>
          <p:grpSpPr>
            <a:xfrm>
              <a:off x="393013" y="3831306"/>
              <a:ext cx="455948" cy="455948"/>
              <a:chOff x="268476" y="3198923"/>
              <a:chExt cx="286946" cy="286946"/>
            </a:xfrm>
          </p:grpSpPr>
          <p:sp>
            <p:nvSpPr>
              <p:cNvPr id="64" name="Oval 63"/>
              <p:cNvSpPr/>
              <p:nvPr/>
            </p:nvSpPr>
            <p:spPr>
              <a:xfrm>
                <a:off x="268476" y="3198923"/>
                <a:ext cx="286946" cy="286946"/>
              </a:xfrm>
              <a:prstGeom prst="ellipse">
                <a:avLst/>
              </a:prstGeom>
              <a:solidFill>
                <a:srgbClr val="212121"/>
              </a:solidFill>
              <a:ln>
                <a:noFill/>
              </a:ln>
              <a:effectLst>
                <a:glow rad="127000">
                  <a:srgbClr val="008CF5"/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5" name="Oval 64"/>
              <p:cNvSpPr/>
              <p:nvPr/>
            </p:nvSpPr>
            <p:spPr>
              <a:xfrm>
                <a:off x="350491" y="3278258"/>
                <a:ext cx="122915" cy="122915"/>
              </a:xfrm>
              <a:prstGeom prst="ellipse">
                <a:avLst/>
              </a:prstGeom>
              <a:solidFill>
                <a:srgbClr val="008C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5" name="Parallelogram 34"/>
          <p:cNvSpPr/>
          <p:nvPr/>
        </p:nvSpPr>
        <p:spPr>
          <a:xfrm flipH="1">
            <a:off x="8696328" y="6650832"/>
            <a:ext cx="633410" cy="207169"/>
          </a:xfrm>
          <a:prstGeom prst="parallelogram">
            <a:avLst/>
          </a:prstGeom>
          <a:solidFill>
            <a:srgbClr val="00F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ANS</a:t>
            </a:r>
          </a:p>
        </p:txBody>
      </p:sp>
      <p:sp>
        <p:nvSpPr>
          <p:cNvPr id="37" name="Parallelogram 36">
            <a:hlinkClick r:id="rId8" action="ppaction://hlinksldjump"/>
          </p:cNvPr>
          <p:cNvSpPr/>
          <p:nvPr/>
        </p:nvSpPr>
        <p:spPr>
          <a:xfrm flipH="1">
            <a:off x="9972672" y="6650832"/>
            <a:ext cx="657224" cy="207169"/>
          </a:xfrm>
          <a:prstGeom prst="parallelogram">
            <a:avLst/>
          </a:prstGeom>
          <a:solidFill>
            <a:srgbClr val="00F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BACK</a:t>
            </a:r>
          </a:p>
        </p:txBody>
      </p:sp>
      <p:sp>
        <p:nvSpPr>
          <p:cNvPr id="40" name="Parallelogram 39"/>
          <p:cNvSpPr/>
          <p:nvPr/>
        </p:nvSpPr>
        <p:spPr>
          <a:xfrm flipH="1">
            <a:off x="9329738" y="6650831"/>
            <a:ext cx="642934" cy="207169"/>
          </a:xfrm>
          <a:prstGeom prst="parallelogram">
            <a:avLst/>
          </a:prstGeom>
          <a:solidFill>
            <a:srgbClr val="00F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TIME</a:t>
            </a:r>
          </a:p>
        </p:txBody>
      </p:sp>
      <p:sp>
        <p:nvSpPr>
          <p:cNvPr id="2" name="Rectangle 1"/>
          <p:cNvSpPr/>
          <p:nvPr/>
        </p:nvSpPr>
        <p:spPr>
          <a:xfrm>
            <a:off x="1562802" y="2271733"/>
            <a:ext cx="1270127" cy="1270127"/>
          </a:xfrm>
          <a:prstGeom prst="rect">
            <a:avLst/>
          </a:prstGeom>
          <a:solidFill>
            <a:srgbClr val="00FF4E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>
                <a:latin typeface="Arial Black" panose="020B0A04020102020204" pitchFamily="34" charset="0"/>
                <a:cs typeface="Arial" panose="020B0604020202020204" pitchFamily="34" charset="0"/>
              </a:rPr>
              <a:t>20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1655182" y="99679"/>
            <a:ext cx="1082288" cy="1082288"/>
            <a:chOff x="83662" y="159259"/>
            <a:chExt cx="1082288" cy="1082288"/>
          </a:xfrm>
        </p:grpSpPr>
        <p:sp>
          <p:nvSpPr>
            <p:cNvPr id="29" name="Oval 28"/>
            <p:cNvSpPr/>
            <p:nvPr/>
          </p:nvSpPr>
          <p:spPr>
            <a:xfrm>
              <a:off x="91433" y="170721"/>
              <a:ext cx="1059109" cy="1059109"/>
            </a:xfrm>
            <a:prstGeom prst="ellipse">
              <a:avLst/>
            </a:prstGeom>
            <a:solidFill>
              <a:srgbClr val="212121"/>
            </a:solidFill>
            <a:ln>
              <a:noFill/>
            </a:ln>
            <a:effectLst>
              <a:glow rad="127000">
                <a:srgbClr val="008CF5"/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0" b="1" dirty="0">
                <a:solidFill>
                  <a:srgbClr val="008CF5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3662" y="159259"/>
              <a:ext cx="1082288" cy="1082288"/>
            </a:xfrm>
            <a:prstGeom prst="rect">
              <a:avLst/>
            </a:prstGeom>
          </p:spPr>
        </p:pic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40649" y="240741"/>
              <a:ext cx="757177" cy="937456"/>
            </a:xfrm>
            <a:prstGeom prst="rect">
              <a:avLst/>
            </a:prstGeom>
          </p:spPr>
        </p:pic>
        <p:sp>
          <p:nvSpPr>
            <p:cNvPr id="34" name="TextBox 33"/>
            <p:cNvSpPr txBox="1"/>
            <p:nvPr/>
          </p:nvSpPr>
          <p:spPr>
            <a:xfrm>
              <a:off x="156417" y="272545"/>
              <a:ext cx="944564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0" b="1" dirty="0">
                  <a:solidFill>
                    <a:srgbClr val="00FF4E"/>
                  </a:solidFill>
                  <a:effectLst>
                    <a:glow rad="88900">
                      <a:srgbClr val="00FF4E">
                        <a:alpha val="60000"/>
                      </a:srgbClr>
                    </a:glo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1561262" y="2270569"/>
            <a:ext cx="1270128" cy="1271290"/>
            <a:chOff x="-1408548" y="1801832"/>
            <a:chExt cx="1270128" cy="1271290"/>
          </a:xfrm>
        </p:grpSpPr>
        <p:sp>
          <p:nvSpPr>
            <p:cNvPr id="48" name="Rectangle 47"/>
            <p:cNvSpPr/>
            <p:nvPr/>
          </p:nvSpPr>
          <p:spPr>
            <a:xfrm>
              <a:off x="-1408548" y="1801832"/>
              <a:ext cx="1270127" cy="1270127"/>
            </a:xfrm>
            <a:prstGeom prst="rect">
              <a:avLst/>
            </a:prstGeom>
            <a:solidFill>
              <a:srgbClr val="2121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0" b="1" dirty="0">
                <a:latin typeface="Arial Black" panose="020B0A040201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-1408547" y="1802995"/>
              <a:ext cx="1270127" cy="1270127"/>
            </a:xfrm>
            <a:prstGeom prst="rect">
              <a:avLst/>
            </a:prstGeom>
            <a:solidFill>
              <a:srgbClr val="00FF4E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0" b="1" dirty="0">
                  <a:latin typeface="Arial Black" panose="020B0A04020102020204" pitchFamily="34" charset="0"/>
                  <a:cs typeface="Arial" panose="020B0604020202020204" pitchFamily="34" charset="0"/>
                </a:rPr>
                <a:t>19</a:t>
              </a:r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1557444" y="2282325"/>
            <a:ext cx="1270128" cy="1271290"/>
            <a:chOff x="-1408548" y="1801832"/>
            <a:chExt cx="1270128" cy="1271290"/>
          </a:xfrm>
        </p:grpSpPr>
        <p:sp>
          <p:nvSpPr>
            <p:cNvPr id="45" name="Rectangle 44"/>
            <p:cNvSpPr/>
            <p:nvPr/>
          </p:nvSpPr>
          <p:spPr>
            <a:xfrm>
              <a:off x="-1408548" y="1801832"/>
              <a:ext cx="1270127" cy="1270127"/>
            </a:xfrm>
            <a:prstGeom prst="rect">
              <a:avLst/>
            </a:prstGeom>
            <a:solidFill>
              <a:srgbClr val="2121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0" b="1" dirty="0">
                <a:latin typeface="Arial Black" panose="020B0A040201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-1408547" y="1802995"/>
              <a:ext cx="1270127" cy="1270127"/>
            </a:xfrm>
            <a:prstGeom prst="rect">
              <a:avLst/>
            </a:prstGeom>
            <a:solidFill>
              <a:srgbClr val="00FF4E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0" b="1" dirty="0">
                  <a:latin typeface="Arial Black" panose="020B0A04020102020204" pitchFamily="34" charset="0"/>
                  <a:cs typeface="Arial" panose="020B0604020202020204" pitchFamily="34" charset="0"/>
                </a:rPr>
                <a:t>18</a:t>
              </a:r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1557443" y="2286748"/>
            <a:ext cx="1270128" cy="1271290"/>
            <a:chOff x="-1408548" y="1801832"/>
            <a:chExt cx="1270128" cy="1271290"/>
          </a:xfrm>
        </p:grpSpPr>
        <p:sp>
          <p:nvSpPr>
            <p:cNvPr id="50" name="Rectangle 49"/>
            <p:cNvSpPr/>
            <p:nvPr/>
          </p:nvSpPr>
          <p:spPr>
            <a:xfrm>
              <a:off x="-1408548" y="1801832"/>
              <a:ext cx="1270127" cy="1270127"/>
            </a:xfrm>
            <a:prstGeom prst="rect">
              <a:avLst/>
            </a:prstGeom>
            <a:solidFill>
              <a:srgbClr val="2121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0" b="1" dirty="0">
                <a:latin typeface="Arial Black" panose="020B0A040201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-1408547" y="1802995"/>
              <a:ext cx="1270127" cy="1270127"/>
            </a:xfrm>
            <a:prstGeom prst="rect">
              <a:avLst/>
            </a:prstGeom>
            <a:solidFill>
              <a:srgbClr val="00FF4E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0" b="1" dirty="0">
                  <a:latin typeface="Arial Black" panose="020B0A04020102020204" pitchFamily="34" charset="0"/>
                  <a:cs typeface="Arial" panose="020B0604020202020204" pitchFamily="34" charset="0"/>
                </a:rPr>
                <a:t>17</a:t>
              </a:r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1557442" y="2280149"/>
            <a:ext cx="1270128" cy="1271290"/>
            <a:chOff x="-1408548" y="1801832"/>
            <a:chExt cx="1270128" cy="1271290"/>
          </a:xfrm>
        </p:grpSpPr>
        <p:sp>
          <p:nvSpPr>
            <p:cNvPr id="56" name="Rectangle 55"/>
            <p:cNvSpPr/>
            <p:nvPr/>
          </p:nvSpPr>
          <p:spPr>
            <a:xfrm>
              <a:off x="-1408548" y="1801832"/>
              <a:ext cx="1270127" cy="1270127"/>
            </a:xfrm>
            <a:prstGeom prst="rect">
              <a:avLst/>
            </a:prstGeom>
            <a:solidFill>
              <a:srgbClr val="2121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0" b="1" dirty="0">
                <a:latin typeface="Arial Black" panose="020B0A040201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-1408547" y="1802995"/>
              <a:ext cx="1270127" cy="1270127"/>
            </a:xfrm>
            <a:prstGeom prst="rect">
              <a:avLst/>
            </a:prstGeom>
            <a:solidFill>
              <a:srgbClr val="00FF4E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0" b="1" dirty="0">
                  <a:latin typeface="Arial Black" panose="020B0A04020102020204" pitchFamily="34" charset="0"/>
                  <a:cs typeface="Arial" panose="020B0604020202020204" pitchFamily="34" charset="0"/>
                </a:rPr>
                <a:t>16</a:t>
              </a:r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1557441" y="2281078"/>
            <a:ext cx="1270128" cy="1271290"/>
            <a:chOff x="-1408548" y="1801832"/>
            <a:chExt cx="1270128" cy="1271290"/>
          </a:xfrm>
        </p:grpSpPr>
        <p:sp>
          <p:nvSpPr>
            <p:cNvPr id="63" name="Rectangle 62"/>
            <p:cNvSpPr/>
            <p:nvPr/>
          </p:nvSpPr>
          <p:spPr>
            <a:xfrm>
              <a:off x="-1408548" y="1801832"/>
              <a:ext cx="1270127" cy="1270127"/>
            </a:xfrm>
            <a:prstGeom prst="rect">
              <a:avLst/>
            </a:prstGeom>
            <a:solidFill>
              <a:srgbClr val="2121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0" b="1" dirty="0">
                <a:latin typeface="Arial Black" panose="020B0A040201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6" name="Rectangle 65"/>
            <p:cNvSpPr/>
            <p:nvPr/>
          </p:nvSpPr>
          <p:spPr>
            <a:xfrm>
              <a:off x="-1408547" y="1802995"/>
              <a:ext cx="1270127" cy="1270127"/>
            </a:xfrm>
            <a:prstGeom prst="rect">
              <a:avLst/>
            </a:prstGeom>
            <a:solidFill>
              <a:srgbClr val="00FF4E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0" b="1" dirty="0">
                  <a:latin typeface="Arial Black" panose="020B0A04020102020204" pitchFamily="34" charset="0"/>
                  <a:cs typeface="Arial" panose="020B0604020202020204" pitchFamily="34" charset="0"/>
                </a:rPr>
                <a:t>15</a:t>
              </a:r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1557440" y="2276655"/>
            <a:ext cx="1270128" cy="1271290"/>
            <a:chOff x="-1408548" y="1801832"/>
            <a:chExt cx="1270128" cy="1271290"/>
          </a:xfrm>
        </p:grpSpPr>
        <p:sp>
          <p:nvSpPr>
            <p:cNvPr id="68" name="Rectangle 67"/>
            <p:cNvSpPr/>
            <p:nvPr/>
          </p:nvSpPr>
          <p:spPr>
            <a:xfrm>
              <a:off x="-1408548" y="1801832"/>
              <a:ext cx="1270127" cy="1270127"/>
            </a:xfrm>
            <a:prstGeom prst="rect">
              <a:avLst/>
            </a:prstGeom>
            <a:solidFill>
              <a:srgbClr val="2121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0" b="1" dirty="0">
                <a:latin typeface="Arial Black" panose="020B0A040201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9" name="Rectangle 68"/>
            <p:cNvSpPr/>
            <p:nvPr/>
          </p:nvSpPr>
          <p:spPr>
            <a:xfrm>
              <a:off x="-1408547" y="1802995"/>
              <a:ext cx="1270127" cy="1270127"/>
            </a:xfrm>
            <a:prstGeom prst="rect">
              <a:avLst/>
            </a:prstGeom>
            <a:solidFill>
              <a:srgbClr val="00FF4E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0" b="1" dirty="0">
                  <a:latin typeface="Arial Black" panose="020B0A04020102020204" pitchFamily="34" charset="0"/>
                  <a:cs typeface="Arial" panose="020B0604020202020204" pitchFamily="34" charset="0"/>
                </a:rPr>
                <a:t>14</a:t>
              </a:r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1557439" y="2275493"/>
            <a:ext cx="1270128" cy="1271290"/>
            <a:chOff x="-1408548" y="1801832"/>
            <a:chExt cx="1270128" cy="1271290"/>
          </a:xfrm>
        </p:grpSpPr>
        <p:sp>
          <p:nvSpPr>
            <p:cNvPr id="71" name="Rectangle 70"/>
            <p:cNvSpPr/>
            <p:nvPr/>
          </p:nvSpPr>
          <p:spPr>
            <a:xfrm>
              <a:off x="-1408548" y="1801832"/>
              <a:ext cx="1270127" cy="1270127"/>
            </a:xfrm>
            <a:prstGeom prst="rect">
              <a:avLst/>
            </a:prstGeom>
            <a:solidFill>
              <a:srgbClr val="2121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0" b="1" dirty="0">
                <a:latin typeface="Arial Black" panose="020B0A040201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2" name="Rectangle 71"/>
            <p:cNvSpPr/>
            <p:nvPr/>
          </p:nvSpPr>
          <p:spPr>
            <a:xfrm>
              <a:off x="-1408547" y="1802995"/>
              <a:ext cx="1270127" cy="1270127"/>
            </a:xfrm>
            <a:prstGeom prst="rect">
              <a:avLst/>
            </a:prstGeom>
            <a:solidFill>
              <a:srgbClr val="00FF4E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0" b="1" dirty="0">
                  <a:latin typeface="Arial Black" panose="020B0A04020102020204" pitchFamily="34" charset="0"/>
                  <a:cs typeface="Arial" panose="020B0604020202020204" pitchFamily="34" charset="0"/>
                </a:rPr>
                <a:t>13</a:t>
              </a:r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1557438" y="2283856"/>
            <a:ext cx="1270128" cy="1271290"/>
            <a:chOff x="-1408548" y="1801832"/>
            <a:chExt cx="1270128" cy="1271290"/>
          </a:xfrm>
        </p:grpSpPr>
        <p:sp>
          <p:nvSpPr>
            <p:cNvPr id="74" name="Rectangle 73"/>
            <p:cNvSpPr/>
            <p:nvPr/>
          </p:nvSpPr>
          <p:spPr>
            <a:xfrm>
              <a:off x="-1408548" y="1801832"/>
              <a:ext cx="1270127" cy="1270127"/>
            </a:xfrm>
            <a:prstGeom prst="rect">
              <a:avLst/>
            </a:prstGeom>
            <a:solidFill>
              <a:srgbClr val="2121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0" b="1" dirty="0">
                <a:latin typeface="Arial Black" panose="020B0A040201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6" name="Rectangle 75"/>
            <p:cNvSpPr/>
            <p:nvPr/>
          </p:nvSpPr>
          <p:spPr>
            <a:xfrm>
              <a:off x="-1408547" y="1802995"/>
              <a:ext cx="1270127" cy="1270127"/>
            </a:xfrm>
            <a:prstGeom prst="rect">
              <a:avLst/>
            </a:prstGeom>
            <a:solidFill>
              <a:srgbClr val="00FF4E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0" b="1" dirty="0">
                  <a:latin typeface="Arial Black" panose="020B0A04020102020204" pitchFamily="34" charset="0"/>
                  <a:cs typeface="Arial" panose="020B0604020202020204" pitchFamily="34" charset="0"/>
                </a:rPr>
                <a:t>12</a:t>
              </a:r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1557437" y="2277267"/>
            <a:ext cx="1270128" cy="1271290"/>
            <a:chOff x="-1408548" y="1801832"/>
            <a:chExt cx="1270128" cy="1271290"/>
          </a:xfrm>
        </p:grpSpPr>
        <p:sp>
          <p:nvSpPr>
            <p:cNvPr id="78" name="Rectangle 77"/>
            <p:cNvSpPr/>
            <p:nvPr/>
          </p:nvSpPr>
          <p:spPr>
            <a:xfrm>
              <a:off x="-1408548" y="1801832"/>
              <a:ext cx="1270127" cy="1270127"/>
            </a:xfrm>
            <a:prstGeom prst="rect">
              <a:avLst/>
            </a:prstGeom>
            <a:solidFill>
              <a:srgbClr val="2121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0" b="1" dirty="0">
                <a:latin typeface="Arial Black" panose="020B0A040201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9" name="Rectangle 78"/>
            <p:cNvSpPr/>
            <p:nvPr/>
          </p:nvSpPr>
          <p:spPr>
            <a:xfrm>
              <a:off x="-1408547" y="1802995"/>
              <a:ext cx="1270127" cy="1270127"/>
            </a:xfrm>
            <a:prstGeom prst="rect">
              <a:avLst/>
            </a:prstGeom>
            <a:solidFill>
              <a:srgbClr val="00FF4E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0" b="1" dirty="0">
                  <a:latin typeface="Arial Black" panose="020B0A04020102020204" pitchFamily="34" charset="0"/>
                  <a:cs typeface="Arial" panose="020B0604020202020204" pitchFamily="34" charset="0"/>
                </a:rPr>
                <a:t>11</a:t>
              </a:r>
            </a:p>
          </p:txBody>
        </p:sp>
      </p:grpSp>
      <p:grpSp>
        <p:nvGrpSpPr>
          <p:cNvPr id="80" name="Group 79"/>
          <p:cNvGrpSpPr/>
          <p:nvPr/>
        </p:nvGrpSpPr>
        <p:grpSpPr>
          <a:xfrm>
            <a:off x="1557436" y="2280127"/>
            <a:ext cx="1270128" cy="1271290"/>
            <a:chOff x="-1408548" y="1801832"/>
            <a:chExt cx="1270128" cy="1271290"/>
          </a:xfrm>
        </p:grpSpPr>
        <p:sp>
          <p:nvSpPr>
            <p:cNvPr id="81" name="Rectangle 80"/>
            <p:cNvSpPr/>
            <p:nvPr/>
          </p:nvSpPr>
          <p:spPr>
            <a:xfrm>
              <a:off x="-1408548" y="1801832"/>
              <a:ext cx="1270127" cy="1270127"/>
            </a:xfrm>
            <a:prstGeom prst="rect">
              <a:avLst/>
            </a:prstGeom>
            <a:solidFill>
              <a:srgbClr val="2121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0" b="1" dirty="0">
                <a:latin typeface="Arial Black" panose="020B0A040201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2" name="Rectangle 81"/>
            <p:cNvSpPr/>
            <p:nvPr/>
          </p:nvSpPr>
          <p:spPr>
            <a:xfrm>
              <a:off x="-1408547" y="1802995"/>
              <a:ext cx="1270127" cy="1270127"/>
            </a:xfrm>
            <a:prstGeom prst="rect">
              <a:avLst/>
            </a:prstGeom>
            <a:solidFill>
              <a:srgbClr val="00FF4E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0" b="1" dirty="0">
                  <a:latin typeface="Arial Black" panose="020B0A04020102020204" pitchFamily="34" charset="0"/>
                  <a:cs typeface="Arial" panose="020B0604020202020204" pitchFamily="34" charset="0"/>
                </a:rPr>
                <a:t>10</a:t>
              </a:r>
            </a:p>
          </p:txBody>
        </p:sp>
      </p:grpSp>
      <p:grpSp>
        <p:nvGrpSpPr>
          <p:cNvPr id="84" name="Group 83"/>
          <p:cNvGrpSpPr/>
          <p:nvPr/>
        </p:nvGrpSpPr>
        <p:grpSpPr>
          <a:xfrm>
            <a:off x="1559073" y="2286709"/>
            <a:ext cx="1270128" cy="1271290"/>
            <a:chOff x="-1408548" y="1801832"/>
            <a:chExt cx="1270128" cy="1271290"/>
          </a:xfrm>
        </p:grpSpPr>
        <p:sp>
          <p:nvSpPr>
            <p:cNvPr id="85" name="Rectangle 84"/>
            <p:cNvSpPr/>
            <p:nvPr/>
          </p:nvSpPr>
          <p:spPr>
            <a:xfrm>
              <a:off x="-1408548" y="1801832"/>
              <a:ext cx="1270127" cy="1270127"/>
            </a:xfrm>
            <a:prstGeom prst="rect">
              <a:avLst/>
            </a:prstGeom>
            <a:solidFill>
              <a:srgbClr val="2121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0" b="1" dirty="0">
                <a:latin typeface="Arial Black" panose="020B0A040201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6" name="Rectangle 85"/>
            <p:cNvSpPr/>
            <p:nvPr/>
          </p:nvSpPr>
          <p:spPr>
            <a:xfrm>
              <a:off x="-1408547" y="1802995"/>
              <a:ext cx="1270127" cy="1270127"/>
            </a:xfrm>
            <a:prstGeom prst="rect">
              <a:avLst/>
            </a:prstGeom>
            <a:solidFill>
              <a:srgbClr val="00FF4E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0" b="1" dirty="0">
                  <a:latin typeface="Arial Black" panose="020B0A04020102020204" pitchFamily="34" charset="0"/>
                  <a:cs typeface="Arial" panose="020B0604020202020204" pitchFamily="34" charset="0"/>
                </a:rPr>
                <a:t>9</a:t>
              </a:r>
            </a:p>
          </p:txBody>
        </p:sp>
      </p:grpSp>
      <p:grpSp>
        <p:nvGrpSpPr>
          <p:cNvPr id="90" name="Group 89"/>
          <p:cNvGrpSpPr/>
          <p:nvPr/>
        </p:nvGrpSpPr>
        <p:grpSpPr>
          <a:xfrm>
            <a:off x="1557435" y="2278950"/>
            <a:ext cx="1270128" cy="1271290"/>
            <a:chOff x="-1408548" y="1801832"/>
            <a:chExt cx="1270128" cy="1271290"/>
          </a:xfrm>
        </p:grpSpPr>
        <p:sp>
          <p:nvSpPr>
            <p:cNvPr id="91" name="Rectangle 90"/>
            <p:cNvSpPr/>
            <p:nvPr/>
          </p:nvSpPr>
          <p:spPr>
            <a:xfrm>
              <a:off x="-1408548" y="1801832"/>
              <a:ext cx="1270127" cy="1270127"/>
            </a:xfrm>
            <a:prstGeom prst="rect">
              <a:avLst/>
            </a:prstGeom>
            <a:solidFill>
              <a:srgbClr val="2121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0" b="1" dirty="0">
                <a:latin typeface="Arial Black" panose="020B0A040201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2" name="Rectangle 91"/>
            <p:cNvSpPr/>
            <p:nvPr/>
          </p:nvSpPr>
          <p:spPr>
            <a:xfrm>
              <a:off x="-1408547" y="1802995"/>
              <a:ext cx="1270127" cy="1270127"/>
            </a:xfrm>
            <a:prstGeom prst="rect">
              <a:avLst/>
            </a:prstGeom>
            <a:solidFill>
              <a:srgbClr val="00FF4E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0" b="1" dirty="0">
                  <a:latin typeface="Arial Black" panose="020B0A04020102020204" pitchFamily="34" charset="0"/>
                  <a:cs typeface="Arial" panose="020B0604020202020204" pitchFamily="34" charset="0"/>
                </a:rPr>
                <a:t>8</a:t>
              </a:r>
            </a:p>
          </p:txBody>
        </p:sp>
      </p:grpSp>
      <p:grpSp>
        <p:nvGrpSpPr>
          <p:cNvPr id="93" name="Group 92"/>
          <p:cNvGrpSpPr/>
          <p:nvPr/>
        </p:nvGrpSpPr>
        <p:grpSpPr>
          <a:xfrm>
            <a:off x="1558975" y="2287033"/>
            <a:ext cx="1270128" cy="1271290"/>
            <a:chOff x="-1408548" y="1801832"/>
            <a:chExt cx="1270128" cy="1271290"/>
          </a:xfrm>
        </p:grpSpPr>
        <p:sp>
          <p:nvSpPr>
            <p:cNvPr id="94" name="Rectangle 93"/>
            <p:cNvSpPr/>
            <p:nvPr/>
          </p:nvSpPr>
          <p:spPr>
            <a:xfrm>
              <a:off x="-1408548" y="1801832"/>
              <a:ext cx="1270127" cy="1270127"/>
            </a:xfrm>
            <a:prstGeom prst="rect">
              <a:avLst/>
            </a:prstGeom>
            <a:solidFill>
              <a:srgbClr val="2121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0" b="1" dirty="0">
                <a:latin typeface="Arial Black" panose="020B0A040201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5" name="Rectangle 94"/>
            <p:cNvSpPr/>
            <p:nvPr/>
          </p:nvSpPr>
          <p:spPr>
            <a:xfrm>
              <a:off x="-1408547" y="1802995"/>
              <a:ext cx="1270127" cy="1270127"/>
            </a:xfrm>
            <a:prstGeom prst="rect">
              <a:avLst/>
            </a:prstGeom>
            <a:solidFill>
              <a:srgbClr val="00FF4E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0" b="1" dirty="0">
                  <a:latin typeface="Arial Black" panose="020B0A04020102020204" pitchFamily="34" charset="0"/>
                  <a:cs typeface="Arial" panose="020B0604020202020204" pitchFamily="34" charset="0"/>
                </a:rPr>
                <a:t>7</a:t>
              </a:r>
            </a:p>
          </p:txBody>
        </p:sp>
      </p:grpSp>
      <p:grpSp>
        <p:nvGrpSpPr>
          <p:cNvPr id="96" name="Group 95"/>
          <p:cNvGrpSpPr/>
          <p:nvPr/>
        </p:nvGrpSpPr>
        <p:grpSpPr>
          <a:xfrm>
            <a:off x="1558975" y="2287031"/>
            <a:ext cx="1270128" cy="1271290"/>
            <a:chOff x="-1408548" y="1801832"/>
            <a:chExt cx="1270128" cy="1271290"/>
          </a:xfrm>
        </p:grpSpPr>
        <p:sp>
          <p:nvSpPr>
            <p:cNvPr id="97" name="Rectangle 96"/>
            <p:cNvSpPr/>
            <p:nvPr/>
          </p:nvSpPr>
          <p:spPr>
            <a:xfrm>
              <a:off x="-1408548" y="1801832"/>
              <a:ext cx="1270127" cy="1270127"/>
            </a:xfrm>
            <a:prstGeom prst="rect">
              <a:avLst/>
            </a:prstGeom>
            <a:solidFill>
              <a:srgbClr val="2121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0" b="1" dirty="0">
                <a:latin typeface="Arial Black" panose="020B0A040201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8" name="Rectangle 97"/>
            <p:cNvSpPr/>
            <p:nvPr/>
          </p:nvSpPr>
          <p:spPr>
            <a:xfrm>
              <a:off x="-1408547" y="1802995"/>
              <a:ext cx="1270127" cy="1270127"/>
            </a:xfrm>
            <a:prstGeom prst="rect">
              <a:avLst/>
            </a:prstGeom>
            <a:solidFill>
              <a:srgbClr val="00FF4E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0" b="1" dirty="0">
                  <a:latin typeface="Arial Black" panose="020B0A04020102020204" pitchFamily="34" charset="0"/>
                  <a:cs typeface="Arial" panose="020B0604020202020204" pitchFamily="34" charset="0"/>
                </a:rPr>
                <a:t>6</a:t>
              </a:r>
            </a:p>
          </p:txBody>
        </p:sp>
      </p:grpSp>
      <p:grpSp>
        <p:nvGrpSpPr>
          <p:cNvPr id="102" name="Group 101"/>
          <p:cNvGrpSpPr/>
          <p:nvPr/>
        </p:nvGrpSpPr>
        <p:grpSpPr>
          <a:xfrm>
            <a:off x="1558975" y="2283858"/>
            <a:ext cx="1270128" cy="1271290"/>
            <a:chOff x="-1408548" y="1801832"/>
            <a:chExt cx="1270128" cy="1271290"/>
          </a:xfrm>
        </p:grpSpPr>
        <p:sp>
          <p:nvSpPr>
            <p:cNvPr id="103" name="Rectangle 102"/>
            <p:cNvSpPr/>
            <p:nvPr/>
          </p:nvSpPr>
          <p:spPr>
            <a:xfrm>
              <a:off x="-1408548" y="1801832"/>
              <a:ext cx="1270127" cy="1270127"/>
            </a:xfrm>
            <a:prstGeom prst="rect">
              <a:avLst/>
            </a:prstGeom>
            <a:solidFill>
              <a:srgbClr val="2121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0" b="1" dirty="0">
                <a:latin typeface="Arial Black" panose="020B0A040201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4" name="Rectangle 103"/>
            <p:cNvSpPr/>
            <p:nvPr/>
          </p:nvSpPr>
          <p:spPr>
            <a:xfrm>
              <a:off x="-1408547" y="1802995"/>
              <a:ext cx="1270127" cy="1270127"/>
            </a:xfrm>
            <a:prstGeom prst="rect">
              <a:avLst/>
            </a:prstGeom>
            <a:solidFill>
              <a:srgbClr val="00FF4E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0" b="1" dirty="0">
                  <a:solidFill>
                    <a:srgbClr val="FF0000"/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5</a:t>
              </a:r>
            </a:p>
          </p:txBody>
        </p:sp>
      </p:grpSp>
      <p:grpSp>
        <p:nvGrpSpPr>
          <p:cNvPr id="108" name="Group 107"/>
          <p:cNvGrpSpPr/>
          <p:nvPr/>
        </p:nvGrpSpPr>
        <p:grpSpPr>
          <a:xfrm>
            <a:off x="1557434" y="2281842"/>
            <a:ext cx="1270128" cy="1271290"/>
            <a:chOff x="-1408548" y="1801832"/>
            <a:chExt cx="1270128" cy="1271290"/>
          </a:xfrm>
        </p:grpSpPr>
        <p:sp>
          <p:nvSpPr>
            <p:cNvPr id="109" name="Rectangle 108"/>
            <p:cNvSpPr/>
            <p:nvPr/>
          </p:nvSpPr>
          <p:spPr>
            <a:xfrm>
              <a:off x="-1408548" y="1801832"/>
              <a:ext cx="1270127" cy="1270127"/>
            </a:xfrm>
            <a:prstGeom prst="rect">
              <a:avLst/>
            </a:prstGeom>
            <a:solidFill>
              <a:srgbClr val="2121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0" b="1" dirty="0">
                <a:latin typeface="Arial Black" panose="020B0A040201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0" name="Rectangle 109"/>
            <p:cNvSpPr/>
            <p:nvPr/>
          </p:nvSpPr>
          <p:spPr>
            <a:xfrm>
              <a:off x="-1408547" y="1802995"/>
              <a:ext cx="1270127" cy="1270127"/>
            </a:xfrm>
            <a:prstGeom prst="rect">
              <a:avLst/>
            </a:prstGeom>
            <a:solidFill>
              <a:srgbClr val="00FF4E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0" b="1" dirty="0">
                  <a:solidFill>
                    <a:srgbClr val="FF0000"/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4</a:t>
              </a:r>
            </a:p>
          </p:txBody>
        </p:sp>
      </p:grpSp>
      <p:grpSp>
        <p:nvGrpSpPr>
          <p:cNvPr id="114" name="Group 113"/>
          <p:cNvGrpSpPr/>
          <p:nvPr/>
        </p:nvGrpSpPr>
        <p:grpSpPr>
          <a:xfrm>
            <a:off x="1557433" y="2280538"/>
            <a:ext cx="1270128" cy="1271290"/>
            <a:chOff x="-1408548" y="1801832"/>
            <a:chExt cx="1270128" cy="1271290"/>
          </a:xfrm>
        </p:grpSpPr>
        <p:sp>
          <p:nvSpPr>
            <p:cNvPr id="115" name="Rectangle 114"/>
            <p:cNvSpPr/>
            <p:nvPr/>
          </p:nvSpPr>
          <p:spPr>
            <a:xfrm>
              <a:off x="-1408548" y="1801832"/>
              <a:ext cx="1270127" cy="1270127"/>
            </a:xfrm>
            <a:prstGeom prst="rect">
              <a:avLst/>
            </a:prstGeom>
            <a:solidFill>
              <a:srgbClr val="2121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0" b="1" dirty="0">
                <a:latin typeface="Arial Black" panose="020B0A040201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6" name="Rectangle 115"/>
            <p:cNvSpPr/>
            <p:nvPr/>
          </p:nvSpPr>
          <p:spPr>
            <a:xfrm>
              <a:off x="-1408547" y="1802995"/>
              <a:ext cx="1270127" cy="1270127"/>
            </a:xfrm>
            <a:prstGeom prst="rect">
              <a:avLst/>
            </a:prstGeom>
            <a:solidFill>
              <a:srgbClr val="00FF4E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0" b="1" dirty="0">
                  <a:solidFill>
                    <a:srgbClr val="FF0000"/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3</a:t>
              </a:r>
            </a:p>
          </p:txBody>
        </p:sp>
      </p:grpSp>
      <p:grpSp>
        <p:nvGrpSpPr>
          <p:cNvPr id="117" name="Group 116"/>
          <p:cNvGrpSpPr/>
          <p:nvPr/>
        </p:nvGrpSpPr>
        <p:grpSpPr>
          <a:xfrm>
            <a:off x="1555798" y="2281686"/>
            <a:ext cx="1270128" cy="1271290"/>
            <a:chOff x="-1408548" y="1801832"/>
            <a:chExt cx="1270128" cy="1271290"/>
          </a:xfrm>
        </p:grpSpPr>
        <p:sp>
          <p:nvSpPr>
            <p:cNvPr id="118" name="Rectangle 117"/>
            <p:cNvSpPr/>
            <p:nvPr/>
          </p:nvSpPr>
          <p:spPr>
            <a:xfrm>
              <a:off x="-1408548" y="1801832"/>
              <a:ext cx="1270127" cy="1270127"/>
            </a:xfrm>
            <a:prstGeom prst="rect">
              <a:avLst/>
            </a:prstGeom>
            <a:solidFill>
              <a:srgbClr val="2121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0" b="1" dirty="0">
                <a:latin typeface="Arial Black" panose="020B0A040201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9" name="Rectangle 118"/>
            <p:cNvSpPr/>
            <p:nvPr/>
          </p:nvSpPr>
          <p:spPr>
            <a:xfrm>
              <a:off x="-1408547" y="1802995"/>
              <a:ext cx="1270127" cy="1270127"/>
            </a:xfrm>
            <a:prstGeom prst="rect">
              <a:avLst/>
            </a:prstGeom>
            <a:solidFill>
              <a:srgbClr val="00FF4E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0" b="1" dirty="0">
                  <a:solidFill>
                    <a:srgbClr val="FF0000"/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</p:grpSp>
      <p:grpSp>
        <p:nvGrpSpPr>
          <p:cNvPr id="120" name="Group 119"/>
          <p:cNvGrpSpPr/>
          <p:nvPr/>
        </p:nvGrpSpPr>
        <p:grpSpPr>
          <a:xfrm>
            <a:off x="1559770" y="2282269"/>
            <a:ext cx="1270128" cy="1271290"/>
            <a:chOff x="-1408548" y="1801832"/>
            <a:chExt cx="1270128" cy="1271290"/>
          </a:xfrm>
        </p:grpSpPr>
        <p:sp>
          <p:nvSpPr>
            <p:cNvPr id="121" name="Rectangle 120"/>
            <p:cNvSpPr/>
            <p:nvPr/>
          </p:nvSpPr>
          <p:spPr>
            <a:xfrm>
              <a:off x="-1408548" y="1801832"/>
              <a:ext cx="1270127" cy="1270127"/>
            </a:xfrm>
            <a:prstGeom prst="rect">
              <a:avLst/>
            </a:prstGeom>
            <a:solidFill>
              <a:srgbClr val="2121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0" b="1" dirty="0">
                <a:latin typeface="Arial Black" panose="020B0A040201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2" name="Rectangle 121"/>
            <p:cNvSpPr/>
            <p:nvPr/>
          </p:nvSpPr>
          <p:spPr>
            <a:xfrm>
              <a:off x="-1408547" y="1802995"/>
              <a:ext cx="1270127" cy="1270127"/>
            </a:xfrm>
            <a:prstGeom prst="rect">
              <a:avLst/>
            </a:prstGeom>
            <a:solidFill>
              <a:srgbClr val="00FF4E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0" b="1" dirty="0">
                  <a:solidFill>
                    <a:srgbClr val="FF0000"/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</p:grpSp>
      <p:grpSp>
        <p:nvGrpSpPr>
          <p:cNvPr id="123" name="Group 122"/>
          <p:cNvGrpSpPr/>
          <p:nvPr/>
        </p:nvGrpSpPr>
        <p:grpSpPr>
          <a:xfrm>
            <a:off x="1555797" y="2280681"/>
            <a:ext cx="1270128" cy="1271290"/>
            <a:chOff x="-1408548" y="1801832"/>
            <a:chExt cx="1270128" cy="1271290"/>
          </a:xfrm>
        </p:grpSpPr>
        <p:sp>
          <p:nvSpPr>
            <p:cNvPr id="124" name="Rectangle 123"/>
            <p:cNvSpPr/>
            <p:nvPr/>
          </p:nvSpPr>
          <p:spPr>
            <a:xfrm>
              <a:off x="-1408548" y="1801832"/>
              <a:ext cx="1270127" cy="1270127"/>
            </a:xfrm>
            <a:prstGeom prst="rect">
              <a:avLst/>
            </a:prstGeom>
            <a:solidFill>
              <a:srgbClr val="2121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0" b="1" dirty="0">
                <a:latin typeface="Arial Black" panose="020B0A040201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5" name="Rectangle 124"/>
            <p:cNvSpPr/>
            <p:nvPr/>
          </p:nvSpPr>
          <p:spPr>
            <a:xfrm>
              <a:off x="-1408547" y="1802995"/>
              <a:ext cx="1270127" cy="1270127"/>
            </a:xfrm>
            <a:prstGeom prst="rect">
              <a:avLst/>
            </a:prstGeom>
            <a:solidFill>
              <a:srgbClr val="00FF4E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0" b="1" dirty="0">
                  <a:solidFill>
                    <a:srgbClr val="FFFF00"/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</p:grpSp>
      <p:sp>
        <p:nvSpPr>
          <p:cNvPr id="3" name="Left Brace 2"/>
          <p:cNvSpPr/>
          <p:nvPr/>
        </p:nvSpPr>
        <p:spPr>
          <a:xfrm rot="5400000">
            <a:off x="2078552" y="1620147"/>
            <a:ext cx="218365" cy="1290386"/>
          </a:xfrm>
          <a:prstGeom prst="leftBrace">
            <a:avLst/>
          </a:prstGeom>
          <a:ln w="12700">
            <a:solidFill>
              <a:srgbClr val="00FF4E"/>
            </a:solidFill>
          </a:ln>
          <a:effectLst>
            <a:glow rad="63500">
              <a:srgbClr val="00FF4E">
                <a:alpha val="4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Left Brace 37"/>
          <p:cNvSpPr/>
          <p:nvPr/>
        </p:nvSpPr>
        <p:spPr>
          <a:xfrm rot="16200000">
            <a:off x="2078552" y="2905828"/>
            <a:ext cx="218365" cy="1290386"/>
          </a:xfrm>
          <a:prstGeom prst="leftBrace">
            <a:avLst/>
          </a:prstGeom>
          <a:ln w="12700">
            <a:solidFill>
              <a:srgbClr val="00FF4E"/>
            </a:solidFill>
          </a:ln>
          <a:effectLst>
            <a:glow rad="63500">
              <a:srgbClr val="00FF4E">
                <a:alpha val="4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/>
          <p:cNvGrpSpPr/>
          <p:nvPr/>
        </p:nvGrpSpPr>
        <p:grpSpPr>
          <a:xfrm>
            <a:off x="2113219" y="1181967"/>
            <a:ext cx="147440" cy="1153156"/>
            <a:chOff x="589219" y="712067"/>
            <a:chExt cx="147440" cy="1153156"/>
          </a:xfrm>
        </p:grpSpPr>
        <p:grpSp>
          <p:nvGrpSpPr>
            <p:cNvPr id="12" name="Group 11"/>
            <p:cNvGrpSpPr/>
            <p:nvPr/>
          </p:nvGrpSpPr>
          <p:grpSpPr>
            <a:xfrm>
              <a:off x="589219" y="1717783"/>
              <a:ext cx="147440" cy="147440"/>
              <a:chOff x="286255" y="1260952"/>
              <a:chExt cx="286946" cy="286946"/>
            </a:xfrm>
          </p:grpSpPr>
          <p:sp>
            <p:nvSpPr>
              <p:cNvPr id="41" name="Oval 40"/>
              <p:cNvSpPr/>
              <p:nvPr/>
            </p:nvSpPr>
            <p:spPr>
              <a:xfrm>
                <a:off x="286255" y="1260952"/>
                <a:ext cx="286946" cy="286946"/>
              </a:xfrm>
              <a:prstGeom prst="ellipse">
                <a:avLst/>
              </a:prstGeom>
              <a:solidFill>
                <a:srgbClr val="212121"/>
              </a:solidFill>
              <a:ln>
                <a:noFill/>
              </a:ln>
              <a:effectLst>
                <a:glow rad="127000">
                  <a:srgbClr val="00FF4E"/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2" name="Oval 41"/>
              <p:cNvSpPr/>
              <p:nvPr/>
            </p:nvSpPr>
            <p:spPr>
              <a:xfrm>
                <a:off x="368270" y="1340287"/>
                <a:ext cx="122915" cy="122915"/>
              </a:xfrm>
              <a:prstGeom prst="ellipse">
                <a:avLst/>
              </a:prstGeom>
              <a:solidFill>
                <a:srgbClr val="00FF4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43" name="Straight Connector 42"/>
            <p:cNvCxnSpPr>
              <a:stCxn id="32" idx="2"/>
              <a:endCxn id="41" idx="0"/>
            </p:cNvCxnSpPr>
            <p:nvPr/>
          </p:nvCxnSpPr>
          <p:spPr>
            <a:xfrm flipH="1">
              <a:off x="662939" y="712067"/>
              <a:ext cx="9387" cy="1005716"/>
            </a:xfrm>
            <a:prstGeom prst="line">
              <a:avLst/>
            </a:prstGeom>
            <a:ln w="12700">
              <a:solidFill>
                <a:srgbClr val="00FF4E"/>
              </a:solidFill>
            </a:ln>
            <a:effectLst>
              <a:glow rad="127000">
                <a:srgbClr val="00FF4E">
                  <a:alpha val="50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1779212" y="4162708"/>
            <a:ext cx="8361649" cy="2508219"/>
            <a:chOff x="620985" y="4161177"/>
            <a:chExt cx="8361649" cy="2508219"/>
          </a:xfrm>
        </p:grpSpPr>
        <p:grpSp>
          <p:nvGrpSpPr>
            <p:cNvPr id="31" name="Group 30"/>
            <p:cNvGrpSpPr/>
            <p:nvPr/>
          </p:nvGrpSpPr>
          <p:grpSpPr>
            <a:xfrm>
              <a:off x="620985" y="4161177"/>
              <a:ext cx="8361649" cy="2508219"/>
              <a:chOff x="620986" y="3695570"/>
              <a:chExt cx="7672438" cy="2508219"/>
            </a:xfrm>
          </p:grpSpPr>
          <p:grpSp>
            <p:nvGrpSpPr>
              <p:cNvPr id="23" name="Group 22"/>
              <p:cNvGrpSpPr/>
              <p:nvPr/>
            </p:nvGrpSpPr>
            <p:grpSpPr>
              <a:xfrm>
                <a:off x="620986" y="3695570"/>
                <a:ext cx="7597821" cy="2508219"/>
                <a:chOff x="1139780" y="2747097"/>
                <a:chExt cx="4733934" cy="2326619"/>
              </a:xfrm>
            </p:grpSpPr>
            <p:sp>
              <p:nvSpPr>
                <p:cNvPr id="18" name="Parallelogram 17"/>
                <p:cNvSpPr/>
                <p:nvPr/>
              </p:nvSpPr>
              <p:spPr>
                <a:xfrm>
                  <a:off x="1139780" y="3102581"/>
                  <a:ext cx="4733934" cy="1874096"/>
                </a:xfrm>
                <a:prstGeom prst="parallelogram">
                  <a:avLst/>
                </a:prstGeom>
                <a:solidFill>
                  <a:srgbClr val="212121"/>
                </a:solidFill>
                <a:ln>
                  <a:noFill/>
                </a:ln>
                <a:effectLst>
                  <a:glow rad="127000">
                    <a:srgbClr val="008CF5"/>
                  </a:glo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" name="Parallelogram 6"/>
                <p:cNvSpPr/>
                <p:nvPr/>
              </p:nvSpPr>
              <p:spPr>
                <a:xfrm flipH="1">
                  <a:off x="1357101" y="2747097"/>
                  <a:ext cx="1403156" cy="305834"/>
                </a:xfrm>
                <a:prstGeom prst="parallelogram">
                  <a:avLst/>
                </a:prstGeom>
                <a:solidFill>
                  <a:srgbClr val="00FF4E">
                    <a:alpha val="7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b="1" dirty="0">
                      <a:solidFill>
                        <a:srgbClr val="FF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Ô CHỮ</a:t>
                  </a:r>
                </a:p>
              </p:txBody>
            </p:sp>
            <p:sp>
              <p:nvSpPr>
                <p:cNvPr id="22" name="Rectangle 21"/>
                <p:cNvSpPr/>
                <p:nvPr/>
              </p:nvSpPr>
              <p:spPr>
                <a:xfrm>
                  <a:off x="1418483" y="4847084"/>
                  <a:ext cx="3113455" cy="226632"/>
                </a:xfrm>
                <a:prstGeom prst="rect">
                  <a:avLst/>
                </a:prstGeom>
                <a:solidFill>
                  <a:srgbClr val="21212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75" name="Straight Connector 74"/>
              <p:cNvCxnSpPr>
                <a:stCxn id="15" idx="3"/>
                <a:endCxn id="15" idx="1"/>
              </p:cNvCxnSpPr>
              <p:nvPr/>
            </p:nvCxnSpPr>
            <p:spPr>
              <a:xfrm>
                <a:off x="3221801" y="4074416"/>
                <a:ext cx="4997003" cy="0"/>
              </a:xfrm>
              <a:prstGeom prst="line">
                <a:avLst/>
              </a:prstGeom>
              <a:ln>
                <a:solidFill>
                  <a:srgbClr val="008CF5"/>
                </a:solidFill>
              </a:ln>
              <a:effectLst>
                <a:glow rad="127000">
                  <a:srgbClr val="008CF5">
                    <a:alpha val="50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/>
            </p:nvCxnSpPr>
            <p:spPr>
              <a:xfrm>
                <a:off x="878650" y="6032145"/>
                <a:ext cx="5519746" cy="0"/>
              </a:xfrm>
              <a:prstGeom prst="line">
                <a:avLst/>
              </a:prstGeom>
              <a:ln>
                <a:solidFill>
                  <a:srgbClr val="008CF5"/>
                </a:solidFill>
              </a:ln>
              <a:effectLst>
                <a:glow rad="127000">
                  <a:srgbClr val="008CF5">
                    <a:alpha val="50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Parallelogram 29"/>
              <p:cNvSpPr/>
              <p:nvPr/>
            </p:nvSpPr>
            <p:spPr>
              <a:xfrm>
                <a:off x="620986" y="4031549"/>
                <a:ext cx="7672438" cy="2067626"/>
              </a:xfrm>
              <a:prstGeom prst="parallelogram">
                <a:avLst/>
              </a:prstGeom>
              <a:solidFill>
                <a:srgbClr val="008CF5">
                  <a:alpha val="2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54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 rot="10800000">
                <a:off x="3221801" y="3922541"/>
                <a:ext cx="4997003" cy="303750"/>
              </a:xfrm>
              <a:prstGeom prst="rect">
                <a:avLst/>
              </a:prstGeom>
            </p:spPr>
          </p:pic>
        </p:grpSp>
        <p:grpSp>
          <p:nvGrpSpPr>
            <p:cNvPr id="14" name="Group 13"/>
            <p:cNvGrpSpPr/>
            <p:nvPr/>
          </p:nvGrpSpPr>
          <p:grpSpPr>
            <a:xfrm>
              <a:off x="2985417" y="5208209"/>
              <a:ext cx="3301160" cy="658906"/>
              <a:chOff x="2985417" y="5208209"/>
              <a:chExt cx="3301160" cy="658906"/>
            </a:xfrm>
          </p:grpSpPr>
          <p:sp>
            <p:nvSpPr>
              <p:cNvPr id="148" name="Rectangle 147"/>
              <p:cNvSpPr/>
              <p:nvPr/>
            </p:nvSpPr>
            <p:spPr>
              <a:xfrm>
                <a:off x="2985417" y="5208209"/>
                <a:ext cx="658906" cy="658906"/>
              </a:xfrm>
              <a:prstGeom prst="rect">
                <a:avLst/>
              </a:prstGeom>
              <a:no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5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49" name="Rectangle 148"/>
              <p:cNvSpPr/>
              <p:nvPr/>
            </p:nvSpPr>
            <p:spPr>
              <a:xfrm>
                <a:off x="3640498" y="5208209"/>
                <a:ext cx="658906" cy="658906"/>
              </a:xfrm>
              <a:prstGeom prst="rect">
                <a:avLst/>
              </a:prstGeom>
              <a:no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5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62" name="Rectangle 161"/>
              <p:cNvSpPr/>
              <p:nvPr/>
            </p:nvSpPr>
            <p:spPr>
              <a:xfrm>
                <a:off x="4306064" y="5208209"/>
                <a:ext cx="658906" cy="658906"/>
              </a:xfrm>
              <a:prstGeom prst="rect">
                <a:avLst/>
              </a:prstGeom>
              <a:no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5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63" name="Rectangle 162"/>
              <p:cNvSpPr/>
              <p:nvPr/>
            </p:nvSpPr>
            <p:spPr>
              <a:xfrm>
                <a:off x="4964970" y="5208209"/>
                <a:ext cx="658906" cy="658906"/>
              </a:xfrm>
              <a:prstGeom prst="rect">
                <a:avLst/>
              </a:prstGeom>
              <a:solidFill>
                <a:srgbClr val="00FF4E">
                  <a:alpha val="80000"/>
                </a:srgbClr>
              </a:solidFill>
              <a:ln w="158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5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64" name="Rectangle 163"/>
              <p:cNvSpPr/>
              <p:nvPr/>
            </p:nvSpPr>
            <p:spPr>
              <a:xfrm>
                <a:off x="5627671" y="5208209"/>
                <a:ext cx="658906" cy="658906"/>
              </a:xfrm>
              <a:prstGeom prst="rect">
                <a:avLst/>
              </a:prstGeom>
              <a:no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5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165" name="Group 164"/>
          <p:cNvGrpSpPr/>
          <p:nvPr/>
        </p:nvGrpSpPr>
        <p:grpSpPr>
          <a:xfrm>
            <a:off x="4139861" y="4539745"/>
            <a:ext cx="3301160" cy="1306118"/>
            <a:chOff x="5116429" y="4520874"/>
            <a:chExt cx="3301160" cy="1306118"/>
          </a:xfrm>
        </p:grpSpPr>
        <p:sp>
          <p:nvSpPr>
            <p:cNvPr id="172" name="Rectangle 171"/>
            <p:cNvSpPr/>
            <p:nvPr/>
          </p:nvSpPr>
          <p:spPr>
            <a:xfrm>
              <a:off x="5116429" y="4520874"/>
              <a:ext cx="658906" cy="658906"/>
            </a:xfrm>
            <a:prstGeom prst="rect">
              <a:avLst/>
            </a:prstGeom>
            <a:no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3" name="Rectangle 172"/>
            <p:cNvSpPr/>
            <p:nvPr/>
          </p:nvSpPr>
          <p:spPr>
            <a:xfrm>
              <a:off x="5771510" y="4520874"/>
              <a:ext cx="658906" cy="658906"/>
            </a:xfrm>
            <a:prstGeom prst="rect">
              <a:avLst/>
            </a:prstGeom>
            <a:no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4" name="Rectangle 173"/>
            <p:cNvSpPr/>
            <p:nvPr/>
          </p:nvSpPr>
          <p:spPr>
            <a:xfrm>
              <a:off x="6440871" y="4520874"/>
              <a:ext cx="658906" cy="658906"/>
            </a:xfrm>
            <a:prstGeom prst="rect">
              <a:avLst/>
            </a:prstGeom>
            <a:no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5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5" name="Rectangle 174"/>
            <p:cNvSpPr/>
            <p:nvPr/>
          </p:nvSpPr>
          <p:spPr>
            <a:xfrm>
              <a:off x="7106437" y="5168086"/>
              <a:ext cx="658906" cy="658906"/>
            </a:xfrm>
            <a:prstGeom prst="rect">
              <a:avLst/>
            </a:prstGeom>
            <a:solidFill>
              <a:srgbClr val="00FF4E">
                <a:alpha val="80000"/>
              </a:srgbClr>
            </a:solidFill>
            <a:ln w="158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5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5</a:t>
              </a:r>
            </a:p>
          </p:txBody>
        </p:sp>
        <p:sp>
          <p:nvSpPr>
            <p:cNvPr id="176" name="Rectangle 175"/>
            <p:cNvSpPr/>
            <p:nvPr/>
          </p:nvSpPr>
          <p:spPr>
            <a:xfrm>
              <a:off x="7758683" y="4520874"/>
              <a:ext cx="658906" cy="658906"/>
            </a:xfrm>
            <a:prstGeom prst="rect">
              <a:avLst/>
            </a:prstGeom>
            <a:no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112" name="Picture 111">
            <a:hlinkHover r:id="rId13" highlightClick="1">
              <a:snd r:embed="rId12" name="applause.wav"/>
            </a:hlinkHover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6886" y="5542065"/>
            <a:ext cx="1374162" cy="1315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390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4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3beep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400"/>
                            </p:stCondLst>
                            <p:childTnLst>
                              <p:par>
                                <p:cTn id="1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2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600"/>
                            </p:stCondLst>
                            <p:childTnLst>
                              <p:par>
                                <p:cTn id="1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3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3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900"/>
                            </p:stCondLst>
                            <p:childTnLst>
                              <p:par>
                                <p:cTn id="2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3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200"/>
                            </p:stCondLst>
                            <p:childTnLst>
                              <p:par>
                                <p:cTn id="28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menu_toggle_ton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4" restart="whenNotActive" fill="hold" evtFilter="cancelBubble" nodeType="interactiveSeq">
                <p:stCondLst>
                  <p:cond evt="onClick" delay="0">
                    <p:tgtEl>
                      <p:spTgt spid="4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5" fill="hold">
                      <p:stCondLst>
                        <p:cond delay="0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7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menu_toggle_ton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00"/>
                            </p:stCondLst>
                            <p:childTnLst>
                              <p:par>
                                <p:cTn id="44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17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3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3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3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3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00"/>
                            </p:stCondLst>
                            <p:childTnLst>
                              <p:par>
                                <p:cTn id="5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beep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100"/>
                            </p:stCondLst>
                            <p:childTnLst>
                              <p:par>
                                <p:cTn id="61" presetID="14" presetClass="entr" presetSubtype="1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beep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100"/>
                            </p:stCondLst>
                            <p:childTnLst>
                              <p:par>
                                <p:cTn id="65" presetID="14" presetClass="entr" presetSubtype="1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beep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3100"/>
                            </p:stCondLst>
                            <p:childTnLst>
                              <p:par>
                                <p:cTn id="69" presetID="14" presetClass="entr" presetSubtype="1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beep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4100"/>
                            </p:stCondLst>
                            <p:childTnLst>
                              <p:par>
                                <p:cTn id="73" presetID="14" presetClass="entr" presetSubtype="1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beep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100"/>
                            </p:stCondLst>
                            <p:childTnLst>
                              <p:par>
                                <p:cTn id="77" presetID="14" presetClass="entr" presetSubtype="1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beep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6100"/>
                            </p:stCondLst>
                            <p:childTnLst>
                              <p:par>
                                <p:cTn id="81" presetID="14" presetClass="entr" presetSubtype="1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beep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7100"/>
                            </p:stCondLst>
                            <p:childTnLst>
                              <p:par>
                                <p:cTn id="85" presetID="14" presetClass="entr" presetSubtype="1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beep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8100"/>
                            </p:stCondLst>
                            <p:childTnLst>
                              <p:par>
                                <p:cTn id="89" presetID="14" presetClass="entr" presetSubtype="1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beep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9100"/>
                            </p:stCondLst>
                            <p:childTnLst>
                              <p:par>
                                <p:cTn id="93" presetID="14" presetClass="entr" presetSubtype="1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beep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0100"/>
                            </p:stCondLst>
                            <p:childTnLst>
                              <p:par>
                                <p:cTn id="97" presetID="14" presetClass="entr" presetSubtype="1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beep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1100"/>
                            </p:stCondLst>
                            <p:childTnLst>
                              <p:par>
                                <p:cTn id="101" presetID="14" presetClass="entr" presetSubtype="1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3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beep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2100"/>
                            </p:stCondLst>
                            <p:childTnLst>
                              <p:par>
                                <p:cTn id="105" presetID="14" presetClass="entr" presetSubtype="1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beep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3100"/>
                            </p:stCondLst>
                            <p:childTnLst>
                              <p:par>
                                <p:cTn id="109" presetID="14" presetClass="entr" presetSubtype="1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1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beep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14100"/>
                            </p:stCondLst>
                            <p:childTnLst>
                              <p:par>
                                <p:cTn id="113" presetID="14" presetClass="entr" presetSubtype="1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5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beep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15100"/>
                            </p:stCondLst>
                            <p:childTnLst>
                              <p:par>
                                <p:cTn id="117" presetID="14" presetClass="entr" presetSubtype="1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9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beep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16100"/>
                            </p:stCondLst>
                            <p:childTnLst>
                              <p:par>
                                <p:cTn id="121" presetID="14" presetClass="entr" presetSubtype="1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3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2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beep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17100"/>
                            </p:stCondLst>
                            <p:childTnLst>
                              <p:par>
                                <p:cTn id="125" presetID="14" presetClass="entr" presetSubtype="1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7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2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beep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18100"/>
                            </p:stCondLst>
                            <p:childTnLst>
                              <p:par>
                                <p:cTn id="129" presetID="14" presetClass="entr" presetSubtype="1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1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2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beep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19100"/>
                            </p:stCondLst>
                            <p:childTnLst>
                              <p:par>
                                <p:cTn id="133" presetID="14" presetClass="entr" presetSubtype="1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5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3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beep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20100"/>
                            </p:stCondLst>
                            <p:childTnLst>
                              <p:par>
                                <p:cTn id="137" presetID="14" presetClass="entr" presetSubtype="1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9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3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huong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0"/>
                  </p:tgtEl>
                </p:cond>
              </p:nextCondLst>
            </p:seq>
            <p:seq concurrent="1" nextAc="seek">
              <p:cTn id="140" restart="whenNotActive" fill="hold" evtFilter="cancelBubble" nodeType="interactiveSeq">
                <p:stCondLst>
                  <p:cond evt="onClick" delay="0">
                    <p:tgtEl>
                      <p:spTgt spid="3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1" fill="hold">
                      <p:stCondLst>
                        <p:cond delay="0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5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4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7" name="fins__success-2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5"/>
                  </p:tgtEl>
                </p:cond>
              </p:nextCondLst>
            </p:seq>
          </p:childTnLst>
        </p:cTn>
      </p:par>
    </p:tnLst>
    <p:bldLst>
      <p:bldP spid="60" grpId="0" animBg="1"/>
      <p:bldP spid="58" grpId="0" animBg="1"/>
      <p:bldP spid="2" grpId="0" animBg="1"/>
      <p:bldP spid="3" grpId="0" animBg="1"/>
      <p:bldP spid="3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ctangle 59"/>
          <p:cNvSpPr/>
          <p:nvPr/>
        </p:nvSpPr>
        <p:spPr>
          <a:xfrm>
            <a:off x="2989889" y="166593"/>
            <a:ext cx="7350139" cy="3710082"/>
          </a:xfrm>
          <a:prstGeom prst="rect">
            <a:avLst/>
          </a:prstGeom>
          <a:solidFill>
            <a:srgbClr val="008CF5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 smtClean="0"/>
              <a:t>NHẬP CÂU HỎI VÀO ĐÂY? </a:t>
            </a:r>
            <a:endParaRPr lang="en-US" sz="5400" dirty="0"/>
          </a:p>
        </p:txBody>
      </p:sp>
      <p:grpSp>
        <p:nvGrpSpPr>
          <p:cNvPr id="61" name="Group 60"/>
          <p:cNvGrpSpPr/>
          <p:nvPr/>
        </p:nvGrpSpPr>
        <p:grpSpPr>
          <a:xfrm>
            <a:off x="2832928" y="134423"/>
            <a:ext cx="387790" cy="3742252"/>
            <a:chOff x="1322576" y="181189"/>
            <a:chExt cx="387790" cy="3742252"/>
          </a:xfrm>
        </p:grpSpPr>
        <p:grpSp>
          <p:nvGrpSpPr>
            <p:cNvPr id="53" name="Group 52"/>
            <p:cNvGrpSpPr/>
            <p:nvPr/>
          </p:nvGrpSpPr>
          <p:grpSpPr>
            <a:xfrm>
              <a:off x="1322576" y="1912984"/>
              <a:ext cx="286946" cy="286946"/>
              <a:chOff x="505017" y="4195741"/>
              <a:chExt cx="286946" cy="286946"/>
            </a:xfrm>
          </p:grpSpPr>
          <p:sp>
            <p:nvSpPr>
              <p:cNvPr id="54" name="Oval 53"/>
              <p:cNvSpPr/>
              <p:nvPr/>
            </p:nvSpPr>
            <p:spPr>
              <a:xfrm>
                <a:off x="505017" y="4195741"/>
                <a:ext cx="286946" cy="286946"/>
              </a:xfrm>
              <a:prstGeom prst="ellipse">
                <a:avLst/>
              </a:prstGeom>
              <a:solidFill>
                <a:srgbClr val="212121"/>
              </a:solidFill>
              <a:ln>
                <a:noFill/>
              </a:ln>
              <a:effectLst>
                <a:glow rad="127000">
                  <a:srgbClr val="008CF5"/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5" name="Oval 54"/>
              <p:cNvSpPr/>
              <p:nvPr/>
            </p:nvSpPr>
            <p:spPr>
              <a:xfrm>
                <a:off x="582269" y="4275076"/>
                <a:ext cx="122915" cy="122915"/>
              </a:xfrm>
              <a:prstGeom prst="ellipse">
                <a:avLst/>
              </a:prstGeom>
              <a:solidFill>
                <a:srgbClr val="008C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7" name="Left Bracket 56"/>
            <p:cNvSpPr/>
            <p:nvPr/>
          </p:nvSpPr>
          <p:spPr>
            <a:xfrm>
              <a:off x="1461286" y="181189"/>
              <a:ext cx="249080" cy="3742252"/>
            </a:xfrm>
            <a:prstGeom prst="leftBracket">
              <a:avLst/>
            </a:prstGeom>
            <a:ln w="38100">
              <a:solidFill>
                <a:srgbClr val="008C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8" name="Left Bracket 57"/>
          <p:cNvSpPr/>
          <p:nvPr/>
        </p:nvSpPr>
        <p:spPr>
          <a:xfrm flipH="1">
            <a:off x="10149526" y="134423"/>
            <a:ext cx="208746" cy="3742252"/>
          </a:xfrm>
          <a:prstGeom prst="leftBracket">
            <a:avLst/>
          </a:prstGeom>
          <a:ln w="38100">
            <a:solidFill>
              <a:srgbClr val="008CF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1953194" y="1170251"/>
            <a:ext cx="455948" cy="3459905"/>
            <a:chOff x="393013" y="827349"/>
            <a:chExt cx="455948" cy="3459905"/>
          </a:xfrm>
        </p:grpSpPr>
        <p:cxnSp>
          <p:nvCxnSpPr>
            <p:cNvPr id="13" name="Straight Connector 12"/>
            <p:cNvCxnSpPr>
              <a:stCxn id="29" idx="4"/>
              <a:endCxn id="64" idx="0"/>
            </p:cNvCxnSpPr>
            <p:nvPr/>
          </p:nvCxnSpPr>
          <p:spPr>
            <a:xfrm flipH="1">
              <a:off x="620987" y="827349"/>
              <a:ext cx="11340" cy="3003957"/>
            </a:xfrm>
            <a:prstGeom prst="line">
              <a:avLst/>
            </a:prstGeom>
            <a:ln w="12700">
              <a:solidFill>
                <a:srgbClr val="008CF5"/>
              </a:solidFill>
            </a:ln>
            <a:effectLst>
              <a:glow rad="127000">
                <a:srgbClr val="008CF5">
                  <a:alpha val="50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" name="Group 4"/>
            <p:cNvGrpSpPr/>
            <p:nvPr/>
          </p:nvGrpSpPr>
          <p:grpSpPr>
            <a:xfrm>
              <a:off x="393013" y="3831306"/>
              <a:ext cx="455948" cy="455948"/>
              <a:chOff x="268476" y="3198923"/>
              <a:chExt cx="286946" cy="286946"/>
            </a:xfrm>
          </p:grpSpPr>
          <p:sp>
            <p:nvSpPr>
              <p:cNvPr id="64" name="Oval 63"/>
              <p:cNvSpPr/>
              <p:nvPr/>
            </p:nvSpPr>
            <p:spPr>
              <a:xfrm>
                <a:off x="268476" y="3198923"/>
                <a:ext cx="286946" cy="286946"/>
              </a:xfrm>
              <a:prstGeom prst="ellipse">
                <a:avLst/>
              </a:prstGeom>
              <a:solidFill>
                <a:srgbClr val="212121"/>
              </a:solidFill>
              <a:ln>
                <a:noFill/>
              </a:ln>
              <a:effectLst>
                <a:glow rad="127000">
                  <a:srgbClr val="008CF5"/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5" name="Oval 64"/>
              <p:cNvSpPr/>
              <p:nvPr/>
            </p:nvSpPr>
            <p:spPr>
              <a:xfrm>
                <a:off x="350491" y="3278258"/>
                <a:ext cx="122915" cy="122915"/>
              </a:xfrm>
              <a:prstGeom prst="ellipse">
                <a:avLst/>
              </a:prstGeom>
              <a:solidFill>
                <a:srgbClr val="008C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5" name="Parallelogram 34"/>
          <p:cNvSpPr/>
          <p:nvPr/>
        </p:nvSpPr>
        <p:spPr>
          <a:xfrm flipH="1">
            <a:off x="8696328" y="6650832"/>
            <a:ext cx="633410" cy="207169"/>
          </a:xfrm>
          <a:prstGeom prst="parallelogram">
            <a:avLst/>
          </a:prstGeom>
          <a:solidFill>
            <a:srgbClr val="00F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ANS</a:t>
            </a:r>
          </a:p>
        </p:txBody>
      </p:sp>
      <p:sp>
        <p:nvSpPr>
          <p:cNvPr id="37" name="Parallelogram 36">
            <a:hlinkClick r:id="rId8" action="ppaction://hlinksldjump"/>
          </p:cNvPr>
          <p:cNvSpPr/>
          <p:nvPr/>
        </p:nvSpPr>
        <p:spPr>
          <a:xfrm flipH="1">
            <a:off x="9972672" y="6650832"/>
            <a:ext cx="657224" cy="207169"/>
          </a:xfrm>
          <a:prstGeom prst="parallelogram">
            <a:avLst/>
          </a:prstGeom>
          <a:solidFill>
            <a:srgbClr val="00F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BACK</a:t>
            </a:r>
          </a:p>
        </p:txBody>
      </p:sp>
      <p:sp>
        <p:nvSpPr>
          <p:cNvPr id="40" name="Parallelogram 39"/>
          <p:cNvSpPr/>
          <p:nvPr/>
        </p:nvSpPr>
        <p:spPr>
          <a:xfrm flipH="1">
            <a:off x="9329738" y="6650831"/>
            <a:ext cx="642934" cy="207169"/>
          </a:xfrm>
          <a:prstGeom prst="parallelogram">
            <a:avLst/>
          </a:prstGeom>
          <a:solidFill>
            <a:srgbClr val="00F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TIME</a:t>
            </a:r>
          </a:p>
        </p:txBody>
      </p:sp>
      <p:sp>
        <p:nvSpPr>
          <p:cNvPr id="2" name="Rectangle 1"/>
          <p:cNvSpPr/>
          <p:nvPr/>
        </p:nvSpPr>
        <p:spPr>
          <a:xfrm>
            <a:off x="1562802" y="2271733"/>
            <a:ext cx="1270127" cy="1270127"/>
          </a:xfrm>
          <a:prstGeom prst="rect">
            <a:avLst/>
          </a:prstGeom>
          <a:solidFill>
            <a:srgbClr val="00FF4E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>
                <a:latin typeface="Arial Black" panose="020B0A04020102020204" pitchFamily="34" charset="0"/>
                <a:cs typeface="Arial" panose="020B0604020202020204" pitchFamily="34" charset="0"/>
              </a:rPr>
              <a:t>20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1655182" y="99679"/>
            <a:ext cx="1082288" cy="1082288"/>
            <a:chOff x="83662" y="159259"/>
            <a:chExt cx="1082288" cy="1082288"/>
          </a:xfrm>
        </p:grpSpPr>
        <p:sp>
          <p:nvSpPr>
            <p:cNvPr id="29" name="Oval 28"/>
            <p:cNvSpPr/>
            <p:nvPr/>
          </p:nvSpPr>
          <p:spPr>
            <a:xfrm>
              <a:off x="91433" y="170721"/>
              <a:ext cx="1059109" cy="1059109"/>
            </a:xfrm>
            <a:prstGeom prst="ellipse">
              <a:avLst/>
            </a:prstGeom>
            <a:solidFill>
              <a:srgbClr val="212121"/>
            </a:solidFill>
            <a:ln>
              <a:noFill/>
            </a:ln>
            <a:effectLst>
              <a:glow rad="127000">
                <a:srgbClr val="008CF5"/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0" b="1" dirty="0">
                <a:solidFill>
                  <a:srgbClr val="008CF5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3662" y="159259"/>
              <a:ext cx="1082288" cy="1082288"/>
            </a:xfrm>
            <a:prstGeom prst="rect">
              <a:avLst/>
            </a:prstGeom>
          </p:spPr>
        </p:pic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40649" y="240741"/>
              <a:ext cx="757177" cy="937456"/>
            </a:xfrm>
            <a:prstGeom prst="rect">
              <a:avLst/>
            </a:prstGeom>
          </p:spPr>
        </p:pic>
        <p:sp>
          <p:nvSpPr>
            <p:cNvPr id="34" name="TextBox 33"/>
            <p:cNvSpPr txBox="1"/>
            <p:nvPr/>
          </p:nvSpPr>
          <p:spPr>
            <a:xfrm>
              <a:off x="156417" y="272545"/>
              <a:ext cx="944564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0" b="1" dirty="0">
                  <a:solidFill>
                    <a:srgbClr val="00FF4E"/>
                  </a:solidFill>
                  <a:effectLst>
                    <a:glow rad="88900">
                      <a:srgbClr val="00FF4E">
                        <a:alpha val="60000"/>
                      </a:srgbClr>
                    </a:glo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1561262" y="2270569"/>
            <a:ext cx="1270128" cy="1271290"/>
            <a:chOff x="-1408548" y="1801832"/>
            <a:chExt cx="1270128" cy="1271290"/>
          </a:xfrm>
        </p:grpSpPr>
        <p:sp>
          <p:nvSpPr>
            <p:cNvPr id="48" name="Rectangle 47"/>
            <p:cNvSpPr/>
            <p:nvPr/>
          </p:nvSpPr>
          <p:spPr>
            <a:xfrm>
              <a:off x="-1408548" y="1801832"/>
              <a:ext cx="1270127" cy="1270127"/>
            </a:xfrm>
            <a:prstGeom prst="rect">
              <a:avLst/>
            </a:prstGeom>
            <a:solidFill>
              <a:srgbClr val="2121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0" b="1" dirty="0">
                <a:latin typeface="Arial Black" panose="020B0A040201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-1408547" y="1802995"/>
              <a:ext cx="1270127" cy="1270127"/>
            </a:xfrm>
            <a:prstGeom prst="rect">
              <a:avLst/>
            </a:prstGeom>
            <a:solidFill>
              <a:srgbClr val="00FF4E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0" b="1" dirty="0">
                  <a:latin typeface="Arial Black" panose="020B0A04020102020204" pitchFamily="34" charset="0"/>
                  <a:cs typeface="Arial" panose="020B0604020202020204" pitchFamily="34" charset="0"/>
                </a:rPr>
                <a:t>19</a:t>
              </a:r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1557444" y="2282325"/>
            <a:ext cx="1270128" cy="1271290"/>
            <a:chOff x="-1408548" y="1801832"/>
            <a:chExt cx="1270128" cy="1271290"/>
          </a:xfrm>
        </p:grpSpPr>
        <p:sp>
          <p:nvSpPr>
            <p:cNvPr id="45" name="Rectangle 44"/>
            <p:cNvSpPr/>
            <p:nvPr/>
          </p:nvSpPr>
          <p:spPr>
            <a:xfrm>
              <a:off x="-1408548" y="1801832"/>
              <a:ext cx="1270127" cy="1270127"/>
            </a:xfrm>
            <a:prstGeom prst="rect">
              <a:avLst/>
            </a:prstGeom>
            <a:solidFill>
              <a:srgbClr val="2121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0" b="1" dirty="0">
                <a:latin typeface="Arial Black" panose="020B0A040201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-1408547" y="1802995"/>
              <a:ext cx="1270127" cy="1270127"/>
            </a:xfrm>
            <a:prstGeom prst="rect">
              <a:avLst/>
            </a:prstGeom>
            <a:solidFill>
              <a:srgbClr val="00FF4E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0" b="1" dirty="0">
                  <a:latin typeface="Arial Black" panose="020B0A04020102020204" pitchFamily="34" charset="0"/>
                  <a:cs typeface="Arial" panose="020B0604020202020204" pitchFamily="34" charset="0"/>
                </a:rPr>
                <a:t>18</a:t>
              </a:r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1557443" y="2286748"/>
            <a:ext cx="1270128" cy="1271290"/>
            <a:chOff x="-1408548" y="1801832"/>
            <a:chExt cx="1270128" cy="1271290"/>
          </a:xfrm>
        </p:grpSpPr>
        <p:sp>
          <p:nvSpPr>
            <p:cNvPr id="50" name="Rectangle 49"/>
            <p:cNvSpPr/>
            <p:nvPr/>
          </p:nvSpPr>
          <p:spPr>
            <a:xfrm>
              <a:off x="-1408548" y="1801832"/>
              <a:ext cx="1270127" cy="1270127"/>
            </a:xfrm>
            <a:prstGeom prst="rect">
              <a:avLst/>
            </a:prstGeom>
            <a:solidFill>
              <a:srgbClr val="2121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0" b="1" dirty="0">
                <a:latin typeface="Arial Black" panose="020B0A040201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-1408547" y="1802995"/>
              <a:ext cx="1270127" cy="1270127"/>
            </a:xfrm>
            <a:prstGeom prst="rect">
              <a:avLst/>
            </a:prstGeom>
            <a:solidFill>
              <a:srgbClr val="00FF4E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0" b="1" dirty="0">
                  <a:latin typeface="Arial Black" panose="020B0A04020102020204" pitchFamily="34" charset="0"/>
                  <a:cs typeface="Arial" panose="020B0604020202020204" pitchFamily="34" charset="0"/>
                </a:rPr>
                <a:t>17</a:t>
              </a:r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1557442" y="2280149"/>
            <a:ext cx="1270128" cy="1271290"/>
            <a:chOff x="-1408548" y="1801832"/>
            <a:chExt cx="1270128" cy="1271290"/>
          </a:xfrm>
        </p:grpSpPr>
        <p:sp>
          <p:nvSpPr>
            <p:cNvPr id="56" name="Rectangle 55"/>
            <p:cNvSpPr/>
            <p:nvPr/>
          </p:nvSpPr>
          <p:spPr>
            <a:xfrm>
              <a:off x="-1408548" y="1801832"/>
              <a:ext cx="1270127" cy="1270127"/>
            </a:xfrm>
            <a:prstGeom prst="rect">
              <a:avLst/>
            </a:prstGeom>
            <a:solidFill>
              <a:srgbClr val="2121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0" b="1" dirty="0">
                <a:latin typeface="Arial Black" panose="020B0A040201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-1408547" y="1802995"/>
              <a:ext cx="1270127" cy="1270127"/>
            </a:xfrm>
            <a:prstGeom prst="rect">
              <a:avLst/>
            </a:prstGeom>
            <a:solidFill>
              <a:srgbClr val="00FF4E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0" b="1" dirty="0">
                  <a:latin typeface="Arial Black" panose="020B0A04020102020204" pitchFamily="34" charset="0"/>
                  <a:cs typeface="Arial" panose="020B0604020202020204" pitchFamily="34" charset="0"/>
                </a:rPr>
                <a:t>16</a:t>
              </a:r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1557441" y="2281078"/>
            <a:ext cx="1270128" cy="1271290"/>
            <a:chOff x="-1408548" y="1801832"/>
            <a:chExt cx="1270128" cy="1271290"/>
          </a:xfrm>
        </p:grpSpPr>
        <p:sp>
          <p:nvSpPr>
            <p:cNvPr id="63" name="Rectangle 62"/>
            <p:cNvSpPr/>
            <p:nvPr/>
          </p:nvSpPr>
          <p:spPr>
            <a:xfrm>
              <a:off x="-1408548" y="1801832"/>
              <a:ext cx="1270127" cy="1270127"/>
            </a:xfrm>
            <a:prstGeom prst="rect">
              <a:avLst/>
            </a:prstGeom>
            <a:solidFill>
              <a:srgbClr val="2121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0" b="1" dirty="0">
                <a:latin typeface="Arial Black" panose="020B0A040201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6" name="Rectangle 65"/>
            <p:cNvSpPr/>
            <p:nvPr/>
          </p:nvSpPr>
          <p:spPr>
            <a:xfrm>
              <a:off x="-1408547" y="1802995"/>
              <a:ext cx="1270127" cy="1270127"/>
            </a:xfrm>
            <a:prstGeom prst="rect">
              <a:avLst/>
            </a:prstGeom>
            <a:solidFill>
              <a:srgbClr val="00FF4E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0" b="1" dirty="0">
                  <a:latin typeface="Arial Black" panose="020B0A04020102020204" pitchFamily="34" charset="0"/>
                  <a:cs typeface="Arial" panose="020B0604020202020204" pitchFamily="34" charset="0"/>
                </a:rPr>
                <a:t>15</a:t>
              </a:r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1557440" y="2276655"/>
            <a:ext cx="1270128" cy="1271290"/>
            <a:chOff x="-1408548" y="1801832"/>
            <a:chExt cx="1270128" cy="1271290"/>
          </a:xfrm>
        </p:grpSpPr>
        <p:sp>
          <p:nvSpPr>
            <p:cNvPr id="68" name="Rectangle 67"/>
            <p:cNvSpPr/>
            <p:nvPr/>
          </p:nvSpPr>
          <p:spPr>
            <a:xfrm>
              <a:off x="-1408548" y="1801832"/>
              <a:ext cx="1270127" cy="1270127"/>
            </a:xfrm>
            <a:prstGeom prst="rect">
              <a:avLst/>
            </a:prstGeom>
            <a:solidFill>
              <a:srgbClr val="2121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0" b="1" dirty="0">
                <a:latin typeface="Arial Black" panose="020B0A040201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9" name="Rectangle 68"/>
            <p:cNvSpPr/>
            <p:nvPr/>
          </p:nvSpPr>
          <p:spPr>
            <a:xfrm>
              <a:off x="-1408547" y="1802995"/>
              <a:ext cx="1270127" cy="1270127"/>
            </a:xfrm>
            <a:prstGeom prst="rect">
              <a:avLst/>
            </a:prstGeom>
            <a:solidFill>
              <a:srgbClr val="00FF4E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0" b="1" dirty="0">
                  <a:latin typeface="Arial Black" panose="020B0A04020102020204" pitchFamily="34" charset="0"/>
                  <a:cs typeface="Arial" panose="020B0604020202020204" pitchFamily="34" charset="0"/>
                </a:rPr>
                <a:t>14</a:t>
              </a:r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1557439" y="2275493"/>
            <a:ext cx="1270128" cy="1271290"/>
            <a:chOff x="-1408548" y="1801832"/>
            <a:chExt cx="1270128" cy="1271290"/>
          </a:xfrm>
        </p:grpSpPr>
        <p:sp>
          <p:nvSpPr>
            <p:cNvPr id="71" name="Rectangle 70"/>
            <p:cNvSpPr/>
            <p:nvPr/>
          </p:nvSpPr>
          <p:spPr>
            <a:xfrm>
              <a:off x="-1408548" y="1801832"/>
              <a:ext cx="1270127" cy="1270127"/>
            </a:xfrm>
            <a:prstGeom prst="rect">
              <a:avLst/>
            </a:prstGeom>
            <a:solidFill>
              <a:srgbClr val="2121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0" b="1" dirty="0">
                <a:latin typeface="Arial Black" panose="020B0A040201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2" name="Rectangle 71"/>
            <p:cNvSpPr/>
            <p:nvPr/>
          </p:nvSpPr>
          <p:spPr>
            <a:xfrm>
              <a:off x="-1408547" y="1802995"/>
              <a:ext cx="1270127" cy="1270127"/>
            </a:xfrm>
            <a:prstGeom prst="rect">
              <a:avLst/>
            </a:prstGeom>
            <a:solidFill>
              <a:srgbClr val="00FF4E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0" b="1" dirty="0">
                  <a:latin typeface="Arial Black" panose="020B0A04020102020204" pitchFamily="34" charset="0"/>
                  <a:cs typeface="Arial" panose="020B0604020202020204" pitchFamily="34" charset="0"/>
                </a:rPr>
                <a:t>13</a:t>
              </a:r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1557438" y="2283856"/>
            <a:ext cx="1270128" cy="1271290"/>
            <a:chOff x="-1408548" y="1801832"/>
            <a:chExt cx="1270128" cy="1271290"/>
          </a:xfrm>
        </p:grpSpPr>
        <p:sp>
          <p:nvSpPr>
            <p:cNvPr id="74" name="Rectangle 73"/>
            <p:cNvSpPr/>
            <p:nvPr/>
          </p:nvSpPr>
          <p:spPr>
            <a:xfrm>
              <a:off x="-1408548" y="1801832"/>
              <a:ext cx="1270127" cy="1270127"/>
            </a:xfrm>
            <a:prstGeom prst="rect">
              <a:avLst/>
            </a:prstGeom>
            <a:solidFill>
              <a:srgbClr val="2121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0" b="1" dirty="0">
                <a:latin typeface="Arial Black" panose="020B0A040201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6" name="Rectangle 75"/>
            <p:cNvSpPr/>
            <p:nvPr/>
          </p:nvSpPr>
          <p:spPr>
            <a:xfrm>
              <a:off x="-1408547" y="1802995"/>
              <a:ext cx="1270127" cy="1270127"/>
            </a:xfrm>
            <a:prstGeom prst="rect">
              <a:avLst/>
            </a:prstGeom>
            <a:solidFill>
              <a:srgbClr val="00FF4E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0" b="1" dirty="0">
                  <a:latin typeface="Arial Black" panose="020B0A04020102020204" pitchFamily="34" charset="0"/>
                  <a:cs typeface="Arial" panose="020B0604020202020204" pitchFamily="34" charset="0"/>
                </a:rPr>
                <a:t>12</a:t>
              </a:r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1557437" y="2277267"/>
            <a:ext cx="1270128" cy="1271290"/>
            <a:chOff x="-1408548" y="1801832"/>
            <a:chExt cx="1270128" cy="1271290"/>
          </a:xfrm>
        </p:grpSpPr>
        <p:sp>
          <p:nvSpPr>
            <p:cNvPr id="78" name="Rectangle 77"/>
            <p:cNvSpPr/>
            <p:nvPr/>
          </p:nvSpPr>
          <p:spPr>
            <a:xfrm>
              <a:off x="-1408548" y="1801832"/>
              <a:ext cx="1270127" cy="1270127"/>
            </a:xfrm>
            <a:prstGeom prst="rect">
              <a:avLst/>
            </a:prstGeom>
            <a:solidFill>
              <a:srgbClr val="2121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0" b="1" dirty="0">
                <a:latin typeface="Arial Black" panose="020B0A040201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9" name="Rectangle 78"/>
            <p:cNvSpPr/>
            <p:nvPr/>
          </p:nvSpPr>
          <p:spPr>
            <a:xfrm>
              <a:off x="-1408547" y="1802995"/>
              <a:ext cx="1270127" cy="1270127"/>
            </a:xfrm>
            <a:prstGeom prst="rect">
              <a:avLst/>
            </a:prstGeom>
            <a:solidFill>
              <a:srgbClr val="00FF4E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0" b="1" dirty="0">
                  <a:latin typeface="Arial Black" panose="020B0A04020102020204" pitchFamily="34" charset="0"/>
                  <a:cs typeface="Arial" panose="020B0604020202020204" pitchFamily="34" charset="0"/>
                </a:rPr>
                <a:t>11</a:t>
              </a:r>
            </a:p>
          </p:txBody>
        </p:sp>
      </p:grpSp>
      <p:grpSp>
        <p:nvGrpSpPr>
          <p:cNvPr id="80" name="Group 79"/>
          <p:cNvGrpSpPr/>
          <p:nvPr/>
        </p:nvGrpSpPr>
        <p:grpSpPr>
          <a:xfrm>
            <a:off x="1557436" y="2280127"/>
            <a:ext cx="1270128" cy="1271290"/>
            <a:chOff x="-1408548" y="1801832"/>
            <a:chExt cx="1270128" cy="1271290"/>
          </a:xfrm>
        </p:grpSpPr>
        <p:sp>
          <p:nvSpPr>
            <p:cNvPr id="81" name="Rectangle 80"/>
            <p:cNvSpPr/>
            <p:nvPr/>
          </p:nvSpPr>
          <p:spPr>
            <a:xfrm>
              <a:off x="-1408548" y="1801832"/>
              <a:ext cx="1270127" cy="1270127"/>
            </a:xfrm>
            <a:prstGeom prst="rect">
              <a:avLst/>
            </a:prstGeom>
            <a:solidFill>
              <a:srgbClr val="2121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0" b="1" dirty="0">
                <a:latin typeface="Arial Black" panose="020B0A040201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2" name="Rectangle 81"/>
            <p:cNvSpPr/>
            <p:nvPr/>
          </p:nvSpPr>
          <p:spPr>
            <a:xfrm>
              <a:off x="-1408547" y="1802995"/>
              <a:ext cx="1270127" cy="1270127"/>
            </a:xfrm>
            <a:prstGeom prst="rect">
              <a:avLst/>
            </a:prstGeom>
            <a:solidFill>
              <a:srgbClr val="00FF4E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0" b="1" dirty="0">
                  <a:latin typeface="Arial Black" panose="020B0A04020102020204" pitchFamily="34" charset="0"/>
                  <a:cs typeface="Arial" panose="020B0604020202020204" pitchFamily="34" charset="0"/>
                </a:rPr>
                <a:t>10</a:t>
              </a:r>
            </a:p>
          </p:txBody>
        </p:sp>
      </p:grpSp>
      <p:grpSp>
        <p:nvGrpSpPr>
          <p:cNvPr id="84" name="Group 83"/>
          <p:cNvGrpSpPr/>
          <p:nvPr/>
        </p:nvGrpSpPr>
        <p:grpSpPr>
          <a:xfrm>
            <a:off x="1559073" y="2286709"/>
            <a:ext cx="1270128" cy="1271290"/>
            <a:chOff x="-1408548" y="1801832"/>
            <a:chExt cx="1270128" cy="1271290"/>
          </a:xfrm>
        </p:grpSpPr>
        <p:sp>
          <p:nvSpPr>
            <p:cNvPr id="85" name="Rectangle 84"/>
            <p:cNvSpPr/>
            <p:nvPr/>
          </p:nvSpPr>
          <p:spPr>
            <a:xfrm>
              <a:off x="-1408548" y="1801832"/>
              <a:ext cx="1270127" cy="1270127"/>
            </a:xfrm>
            <a:prstGeom prst="rect">
              <a:avLst/>
            </a:prstGeom>
            <a:solidFill>
              <a:srgbClr val="2121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0" b="1" dirty="0">
                <a:latin typeface="Arial Black" panose="020B0A040201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6" name="Rectangle 85"/>
            <p:cNvSpPr/>
            <p:nvPr/>
          </p:nvSpPr>
          <p:spPr>
            <a:xfrm>
              <a:off x="-1408547" y="1802995"/>
              <a:ext cx="1270127" cy="1270127"/>
            </a:xfrm>
            <a:prstGeom prst="rect">
              <a:avLst/>
            </a:prstGeom>
            <a:solidFill>
              <a:srgbClr val="00FF4E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0" b="1" dirty="0">
                  <a:latin typeface="Arial Black" panose="020B0A04020102020204" pitchFamily="34" charset="0"/>
                  <a:cs typeface="Arial" panose="020B0604020202020204" pitchFamily="34" charset="0"/>
                </a:rPr>
                <a:t>9</a:t>
              </a:r>
            </a:p>
          </p:txBody>
        </p:sp>
      </p:grpSp>
      <p:grpSp>
        <p:nvGrpSpPr>
          <p:cNvPr id="90" name="Group 89"/>
          <p:cNvGrpSpPr/>
          <p:nvPr/>
        </p:nvGrpSpPr>
        <p:grpSpPr>
          <a:xfrm>
            <a:off x="1557435" y="2278950"/>
            <a:ext cx="1270128" cy="1271290"/>
            <a:chOff x="-1408548" y="1801832"/>
            <a:chExt cx="1270128" cy="1271290"/>
          </a:xfrm>
        </p:grpSpPr>
        <p:sp>
          <p:nvSpPr>
            <p:cNvPr id="91" name="Rectangle 90"/>
            <p:cNvSpPr/>
            <p:nvPr/>
          </p:nvSpPr>
          <p:spPr>
            <a:xfrm>
              <a:off x="-1408548" y="1801832"/>
              <a:ext cx="1270127" cy="1270127"/>
            </a:xfrm>
            <a:prstGeom prst="rect">
              <a:avLst/>
            </a:prstGeom>
            <a:solidFill>
              <a:srgbClr val="2121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0" b="1" dirty="0">
                <a:latin typeface="Arial Black" panose="020B0A040201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2" name="Rectangle 91"/>
            <p:cNvSpPr/>
            <p:nvPr/>
          </p:nvSpPr>
          <p:spPr>
            <a:xfrm>
              <a:off x="-1408547" y="1802995"/>
              <a:ext cx="1270127" cy="1270127"/>
            </a:xfrm>
            <a:prstGeom prst="rect">
              <a:avLst/>
            </a:prstGeom>
            <a:solidFill>
              <a:srgbClr val="00FF4E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0" b="1" dirty="0">
                  <a:latin typeface="Arial Black" panose="020B0A04020102020204" pitchFamily="34" charset="0"/>
                  <a:cs typeface="Arial" panose="020B0604020202020204" pitchFamily="34" charset="0"/>
                </a:rPr>
                <a:t>8</a:t>
              </a:r>
            </a:p>
          </p:txBody>
        </p:sp>
      </p:grpSp>
      <p:grpSp>
        <p:nvGrpSpPr>
          <p:cNvPr id="93" name="Group 92"/>
          <p:cNvGrpSpPr/>
          <p:nvPr/>
        </p:nvGrpSpPr>
        <p:grpSpPr>
          <a:xfrm>
            <a:off x="1558975" y="2287033"/>
            <a:ext cx="1270128" cy="1271290"/>
            <a:chOff x="-1408548" y="1801832"/>
            <a:chExt cx="1270128" cy="1271290"/>
          </a:xfrm>
        </p:grpSpPr>
        <p:sp>
          <p:nvSpPr>
            <p:cNvPr id="94" name="Rectangle 93"/>
            <p:cNvSpPr/>
            <p:nvPr/>
          </p:nvSpPr>
          <p:spPr>
            <a:xfrm>
              <a:off x="-1408548" y="1801832"/>
              <a:ext cx="1270127" cy="1270127"/>
            </a:xfrm>
            <a:prstGeom prst="rect">
              <a:avLst/>
            </a:prstGeom>
            <a:solidFill>
              <a:srgbClr val="2121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0" b="1" dirty="0">
                <a:latin typeface="Arial Black" panose="020B0A040201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5" name="Rectangle 94"/>
            <p:cNvSpPr/>
            <p:nvPr/>
          </p:nvSpPr>
          <p:spPr>
            <a:xfrm>
              <a:off x="-1408547" y="1802995"/>
              <a:ext cx="1270127" cy="1270127"/>
            </a:xfrm>
            <a:prstGeom prst="rect">
              <a:avLst/>
            </a:prstGeom>
            <a:solidFill>
              <a:srgbClr val="00FF4E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0" b="1" dirty="0">
                  <a:latin typeface="Arial Black" panose="020B0A04020102020204" pitchFamily="34" charset="0"/>
                  <a:cs typeface="Arial" panose="020B0604020202020204" pitchFamily="34" charset="0"/>
                </a:rPr>
                <a:t>7</a:t>
              </a:r>
            </a:p>
          </p:txBody>
        </p:sp>
      </p:grpSp>
      <p:grpSp>
        <p:nvGrpSpPr>
          <p:cNvPr id="96" name="Group 95"/>
          <p:cNvGrpSpPr/>
          <p:nvPr/>
        </p:nvGrpSpPr>
        <p:grpSpPr>
          <a:xfrm>
            <a:off x="1558975" y="2287031"/>
            <a:ext cx="1270128" cy="1271290"/>
            <a:chOff x="-1408548" y="1801832"/>
            <a:chExt cx="1270128" cy="1271290"/>
          </a:xfrm>
        </p:grpSpPr>
        <p:sp>
          <p:nvSpPr>
            <p:cNvPr id="97" name="Rectangle 96"/>
            <p:cNvSpPr/>
            <p:nvPr/>
          </p:nvSpPr>
          <p:spPr>
            <a:xfrm>
              <a:off x="-1408548" y="1801832"/>
              <a:ext cx="1270127" cy="1270127"/>
            </a:xfrm>
            <a:prstGeom prst="rect">
              <a:avLst/>
            </a:prstGeom>
            <a:solidFill>
              <a:srgbClr val="2121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0" b="1" dirty="0">
                <a:latin typeface="Arial Black" panose="020B0A040201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8" name="Rectangle 97"/>
            <p:cNvSpPr/>
            <p:nvPr/>
          </p:nvSpPr>
          <p:spPr>
            <a:xfrm>
              <a:off x="-1408547" y="1802995"/>
              <a:ext cx="1270127" cy="1270127"/>
            </a:xfrm>
            <a:prstGeom prst="rect">
              <a:avLst/>
            </a:prstGeom>
            <a:solidFill>
              <a:srgbClr val="00FF4E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0" b="1" dirty="0">
                  <a:latin typeface="Arial Black" panose="020B0A04020102020204" pitchFamily="34" charset="0"/>
                  <a:cs typeface="Arial" panose="020B0604020202020204" pitchFamily="34" charset="0"/>
                </a:rPr>
                <a:t>6</a:t>
              </a:r>
            </a:p>
          </p:txBody>
        </p:sp>
      </p:grpSp>
      <p:grpSp>
        <p:nvGrpSpPr>
          <p:cNvPr id="102" name="Group 101"/>
          <p:cNvGrpSpPr/>
          <p:nvPr/>
        </p:nvGrpSpPr>
        <p:grpSpPr>
          <a:xfrm>
            <a:off x="1558975" y="2283858"/>
            <a:ext cx="1270128" cy="1271290"/>
            <a:chOff x="-1408548" y="1801832"/>
            <a:chExt cx="1270128" cy="1271290"/>
          </a:xfrm>
        </p:grpSpPr>
        <p:sp>
          <p:nvSpPr>
            <p:cNvPr id="103" name="Rectangle 102"/>
            <p:cNvSpPr/>
            <p:nvPr/>
          </p:nvSpPr>
          <p:spPr>
            <a:xfrm>
              <a:off x="-1408548" y="1801832"/>
              <a:ext cx="1270127" cy="1270127"/>
            </a:xfrm>
            <a:prstGeom prst="rect">
              <a:avLst/>
            </a:prstGeom>
            <a:solidFill>
              <a:srgbClr val="2121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0" b="1" dirty="0">
                <a:latin typeface="Arial Black" panose="020B0A040201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4" name="Rectangle 103"/>
            <p:cNvSpPr/>
            <p:nvPr/>
          </p:nvSpPr>
          <p:spPr>
            <a:xfrm>
              <a:off x="-1408547" y="1802995"/>
              <a:ext cx="1270127" cy="1270127"/>
            </a:xfrm>
            <a:prstGeom prst="rect">
              <a:avLst/>
            </a:prstGeom>
            <a:solidFill>
              <a:srgbClr val="00FF4E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0" b="1" dirty="0">
                  <a:solidFill>
                    <a:srgbClr val="FF0000"/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5</a:t>
              </a:r>
            </a:p>
          </p:txBody>
        </p:sp>
      </p:grpSp>
      <p:grpSp>
        <p:nvGrpSpPr>
          <p:cNvPr id="108" name="Group 107"/>
          <p:cNvGrpSpPr/>
          <p:nvPr/>
        </p:nvGrpSpPr>
        <p:grpSpPr>
          <a:xfrm>
            <a:off x="1557434" y="2281842"/>
            <a:ext cx="1270128" cy="1271290"/>
            <a:chOff x="-1408548" y="1801832"/>
            <a:chExt cx="1270128" cy="1271290"/>
          </a:xfrm>
        </p:grpSpPr>
        <p:sp>
          <p:nvSpPr>
            <p:cNvPr id="109" name="Rectangle 108"/>
            <p:cNvSpPr/>
            <p:nvPr/>
          </p:nvSpPr>
          <p:spPr>
            <a:xfrm>
              <a:off x="-1408548" y="1801832"/>
              <a:ext cx="1270127" cy="1270127"/>
            </a:xfrm>
            <a:prstGeom prst="rect">
              <a:avLst/>
            </a:prstGeom>
            <a:solidFill>
              <a:srgbClr val="2121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0" b="1" dirty="0">
                <a:latin typeface="Arial Black" panose="020B0A040201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0" name="Rectangle 109"/>
            <p:cNvSpPr/>
            <p:nvPr/>
          </p:nvSpPr>
          <p:spPr>
            <a:xfrm>
              <a:off x="-1408547" y="1802995"/>
              <a:ext cx="1270127" cy="1270127"/>
            </a:xfrm>
            <a:prstGeom prst="rect">
              <a:avLst/>
            </a:prstGeom>
            <a:solidFill>
              <a:srgbClr val="00FF4E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0" b="1" dirty="0">
                  <a:solidFill>
                    <a:srgbClr val="FF0000"/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4</a:t>
              </a:r>
            </a:p>
          </p:txBody>
        </p:sp>
      </p:grpSp>
      <p:grpSp>
        <p:nvGrpSpPr>
          <p:cNvPr id="114" name="Group 113"/>
          <p:cNvGrpSpPr/>
          <p:nvPr/>
        </p:nvGrpSpPr>
        <p:grpSpPr>
          <a:xfrm>
            <a:off x="1557433" y="2280538"/>
            <a:ext cx="1270128" cy="1271290"/>
            <a:chOff x="-1408548" y="1801832"/>
            <a:chExt cx="1270128" cy="1271290"/>
          </a:xfrm>
        </p:grpSpPr>
        <p:sp>
          <p:nvSpPr>
            <p:cNvPr id="115" name="Rectangle 114"/>
            <p:cNvSpPr/>
            <p:nvPr/>
          </p:nvSpPr>
          <p:spPr>
            <a:xfrm>
              <a:off x="-1408548" y="1801832"/>
              <a:ext cx="1270127" cy="1270127"/>
            </a:xfrm>
            <a:prstGeom prst="rect">
              <a:avLst/>
            </a:prstGeom>
            <a:solidFill>
              <a:srgbClr val="2121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0" b="1" dirty="0">
                <a:latin typeface="Arial Black" panose="020B0A040201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6" name="Rectangle 115"/>
            <p:cNvSpPr/>
            <p:nvPr/>
          </p:nvSpPr>
          <p:spPr>
            <a:xfrm>
              <a:off x="-1408547" y="1802995"/>
              <a:ext cx="1270127" cy="1270127"/>
            </a:xfrm>
            <a:prstGeom prst="rect">
              <a:avLst/>
            </a:prstGeom>
            <a:solidFill>
              <a:srgbClr val="00FF4E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0" b="1" dirty="0">
                  <a:solidFill>
                    <a:srgbClr val="FF0000"/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3</a:t>
              </a:r>
            </a:p>
          </p:txBody>
        </p:sp>
      </p:grpSp>
      <p:grpSp>
        <p:nvGrpSpPr>
          <p:cNvPr id="117" name="Group 116"/>
          <p:cNvGrpSpPr/>
          <p:nvPr/>
        </p:nvGrpSpPr>
        <p:grpSpPr>
          <a:xfrm>
            <a:off x="1555798" y="2281686"/>
            <a:ext cx="1270128" cy="1271290"/>
            <a:chOff x="-1408548" y="1801832"/>
            <a:chExt cx="1270128" cy="1271290"/>
          </a:xfrm>
        </p:grpSpPr>
        <p:sp>
          <p:nvSpPr>
            <p:cNvPr id="118" name="Rectangle 117"/>
            <p:cNvSpPr/>
            <p:nvPr/>
          </p:nvSpPr>
          <p:spPr>
            <a:xfrm>
              <a:off x="-1408548" y="1801832"/>
              <a:ext cx="1270127" cy="1270127"/>
            </a:xfrm>
            <a:prstGeom prst="rect">
              <a:avLst/>
            </a:prstGeom>
            <a:solidFill>
              <a:srgbClr val="2121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0" b="1" dirty="0">
                <a:latin typeface="Arial Black" panose="020B0A040201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9" name="Rectangle 118"/>
            <p:cNvSpPr/>
            <p:nvPr/>
          </p:nvSpPr>
          <p:spPr>
            <a:xfrm>
              <a:off x="-1408547" y="1802995"/>
              <a:ext cx="1270127" cy="1270127"/>
            </a:xfrm>
            <a:prstGeom prst="rect">
              <a:avLst/>
            </a:prstGeom>
            <a:solidFill>
              <a:srgbClr val="00FF4E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0" b="1" dirty="0">
                  <a:solidFill>
                    <a:srgbClr val="FF0000"/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</p:grpSp>
      <p:grpSp>
        <p:nvGrpSpPr>
          <p:cNvPr id="120" name="Group 119"/>
          <p:cNvGrpSpPr/>
          <p:nvPr/>
        </p:nvGrpSpPr>
        <p:grpSpPr>
          <a:xfrm>
            <a:off x="1559770" y="2282269"/>
            <a:ext cx="1270128" cy="1271290"/>
            <a:chOff x="-1408548" y="1801832"/>
            <a:chExt cx="1270128" cy="1271290"/>
          </a:xfrm>
        </p:grpSpPr>
        <p:sp>
          <p:nvSpPr>
            <p:cNvPr id="121" name="Rectangle 120"/>
            <p:cNvSpPr/>
            <p:nvPr/>
          </p:nvSpPr>
          <p:spPr>
            <a:xfrm>
              <a:off x="-1408548" y="1801832"/>
              <a:ext cx="1270127" cy="1270127"/>
            </a:xfrm>
            <a:prstGeom prst="rect">
              <a:avLst/>
            </a:prstGeom>
            <a:solidFill>
              <a:srgbClr val="2121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0" b="1" dirty="0">
                <a:latin typeface="Arial Black" panose="020B0A040201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2" name="Rectangle 121"/>
            <p:cNvSpPr/>
            <p:nvPr/>
          </p:nvSpPr>
          <p:spPr>
            <a:xfrm>
              <a:off x="-1408547" y="1802995"/>
              <a:ext cx="1270127" cy="1270127"/>
            </a:xfrm>
            <a:prstGeom prst="rect">
              <a:avLst/>
            </a:prstGeom>
            <a:solidFill>
              <a:srgbClr val="00FF4E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0" b="1" dirty="0">
                  <a:solidFill>
                    <a:srgbClr val="FF0000"/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</p:grpSp>
      <p:grpSp>
        <p:nvGrpSpPr>
          <p:cNvPr id="123" name="Group 122"/>
          <p:cNvGrpSpPr/>
          <p:nvPr/>
        </p:nvGrpSpPr>
        <p:grpSpPr>
          <a:xfrm>
            <a:off x="1555797" y="2280681"/>
            <a:ext cx="1270128" cy="1271290"/>
            <a:chOff x="-1408548" y="1801832"/>
            <a:chExt cx="1270128" cy="1271290"/>
          </a:xfrm>
        </p:grpSpPr>
        <p:sp>
          <p:nvSpPr>
            <p:cNvPr id="124" name="Rectangle 123"/>
            <p:cNvSpPr/>
            <p:nvPr/>
          </p:nvSpPr>
          <p:spPr>
            <a:xfrm>
              <a:off x="-1408548" y="1801832"/>
              <a:ext cx="1270127" cy="1270127"/>
            </a:xfrm>
            <a:prstGeom prst="rect">
              <a:avLst/>
            </a:prstGeom>
            <a:solidFill>
              <a:srgbClr val="2121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0" b="1" dirty="0">
                <a:latin typeface="Arial Black" panose="020B0A040201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5" name="Rectangle 124"/>
            <p:cNvSpPr/>
            <p:nvPr/>
          </p:nvSpPr>
          <p:spPr>
            <a:xfrm>
              <a:off x="-1408547" y="1802995"/>
              <a:ext cx="1270127" cy="1270127"/>
            </a:xfrm>
            <a:prstGeom prst="rect">
              <a:avLst/>
            </a:prstGeom>
            <a:solidFill>
              <a:srgbClr val="00FF4E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0" b="1" dirty="0">
                  <a:solidFill>
                    <a:srgbClr val="FFFF00"/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</p:grpSp>
      <p:sp>
        <p:nvSpPr>
          <p:cNvPr id="3" name="Left Brace 2"/>
          <p:cNvSpPr/>
          <p:nvPr/>
        </p:nvSpPr>
        <p:spPr>
          <a:xfrm rot="5400000">
            <a:off x="2078552" y="1620147"/>
            <a:ext cx="218365" cy="1290386"/>
          </a:xfrm>
          <a:prstGeom prst="leftBrace">
            <a:avLst/>
          </a:prstGeom>
          <a:ln w="12700">
            <a:solidFill>
              <a:srgbClr val="00FF4E"/>
            </a:solidFill>
          </a:ln>
          <a:effectLst>
            <a:glow rad="63500">
              <a:srgbClr val="00FF4E">
                <a:alpha val="4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Left Brace 37"/>
          <p:cNvSpPr/>
          <p:nvPr/>
        </p:nvSpPr>
        <p:spPr>
          <a:xfrm rot="16200000">
            <a:off x="2078552" y="2905828"/>
            <a:ext cx="218365" cy="1290386"/>
          </a:xfrm>
          <a:prstGeom prst="leftBrace">
            <a:avLst/>
          </a:prstGeom>
          <a:ln w="12700">
            <a:solidFill>
              <a:srgbClr val="00FF4E"/>
            </a:solidFill>
          </a:ln>
          <a:effectLst>
            <a:glow rad="63500">
              <a:srgbClr val="00FF4E">
                <a:alpha val="4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/>
          <p:cNvGrpSpPr/>
          <p:nvPr/>
        </p:nvGrpSpPr>
        <p:grpSpPr>
          <a:xfrm>
            <a:off x="2113219" y="1181967"/>
            <a:ext cx="147440" cy="1153156"/>
            <a:chOff x="589219" y="712067"/>
            <a:chExt cx="147440" cy="1153156"/>
          </a:xfrm>
        </p:grpSpPr>
        <p:grpSp>
          <p:nvGrpSpPr>
            <p:cNvPr id="12" name="Group 11"/>
            <p:cNvGrpSpPr/>
            <p:nvPr/>
          </p:nvGrpSpPr>
          <p:grpSpPr>
            <a:xfrm>
              <a:off x="589219" y="1717783"/>
              <a:ext cx="147440" cy="147440"/>
              <a:chOff x="286255" y="1260952"/>
              <a:chExt cx="286946" cy="286946"/>
            </a:xfrm>
          </p:grpSpPr>
          <p:sp>
            <p:nvSpPr>
              <p:cNvPr id="41" name="Oval 40"/>
              <p:cNvSpPr/>
              <p:nvPr/>
            </p:nvSpPr>
            <p:spPr>
              <a:xfrm>
                <a:off x="286255" y="1260952"/>
                <a:ext cx="286946" cy="286946"/>
              </a:xfrm>
              <a:prstGeom prst="ellipse">
                <a:avLst/>
              </a:prstGeom>
              <a:solidFill>
                <a:srgbClr val="212121"/>
              </a:solidFill>
              <a:ln>
                <a:noFill/>
              </a:ln>
              <a:effectLst>
                <a:glow rad="127000">
                  <a:srgbClr val="00FF4E"/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2" name="Oval 41"/>
              <p:cNvSpPr/>
              <p:nvPr/>
            </p:nvSpPr>
            <p:spPr>
              <a:xfrm>
                <a:off x="368270" y="1340287"/>
                <a:ext cx="122915" cy="122915"/>
              </a:xfrm>
              <a:prstGeom prst="ellipse">
                <a:avLst/>
              </a:prstGeom>
              <a:solidFill>
                <a:srgbClr val="00FF4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43" name="Straight Connector 42"/>
            <p:cNvCxnSpPr>
              <a:stCxn id="32" idx="2"/>
              <a:endCxn id="41" idx="0"/>
            </p:cNvCxnSpPr>
            <p:nvPr/>
          </p:nvCxnSpPr>
          <p:spPr>
            <a:xfrm flipH="1">
              <a:off x="662939" y="712067"/>
              <a:ext cx="9387" cy="1005716"/>
            </a:xfrm>
            <a:prstGeom prst="line">
              <a:avLst/>
            </a:prstGeom>
            <a:ln w="12700">
              <a:solidFill>
                <a:srgbClr val="00FF4E"/>
              </a:solidFill>
            </a:ln>
            <a:effectLst>
              <a:glow rad="127000">
                <a:srgbClr val="00FF4E">
                  <a:alpha val="50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1779212" y="4162708"/>
            <a:ext cx="8361649" cy="2508219"/>
            <a:chOff x="620985" y="4161177"/>
            <a:chExt cx="8361649" cy="2508219"/>
          </a:xfrm>
        </p:grpSpPr>
        <p:grpSp>
          <p:nvGrpSpPr>
            <p:cNvPr id="31" name="Group 30"/>
            <p:cNvGrpSpPr/>
            <p:nvPr/>
          </p:nvGrpSpPr>
          <p:grpSpPr>
            <a:xfrm>
              <a:off x="620985" y="4161177"/>
              <a:ext cx="8361649" cy="2508219"/>
              <a:chOff x="620986" y="3695570"/>
              <a:chExt cx="7672438" cy="2508219"/>
            </a:xfrm>
          </p:grpSpPr>
          <p:grpSp>
            <p:nvGrpSpPr>
              <p:cNvPr id="23" name="Group 22"/>
              <p:cNvGrpSpPr/>
              <p:nvPr/>
            </p:nvGrpSpPr>
            <p:grpSpPr>
              <a:xfrm>
                <a:off x="620986" y="3695570"/>
                <a:ext cx="7597821" cy="2508219"/>
                <a:chOff x="1139780" y="2747097"/>
                <a:chExt cx="4733934" cy="2326619"/>
              </a:xfrm>
            </p:grpSpPr>
            <p:sp>
              <p:nvSpPr>
                <p:cNvPr id="18" name="Parallelogram 17"/>
                <p:cNvSpPr/>
                <p:nvPr/>
              </p:nvSpPr>
              <p:spPr>
                <a:xfrm>
                  <a:off x="1139780" y="3102581"/>
                  <a:ext cx="4733934" cy="1874096"/>
                </a:xfrm>
                <a:prstGeom prst="parallelogram">
                  <a:avLst/>
                </a:prstGeom>
                <a:solidFill>
                  <a:srgbClr val="212121"/>
                </a:solidFill>
                <a:ln>
                  <a:noFill/>
                </a:ln>
                <a:effectLst>
                  <a:glow rad="127000">
                    <a:srgbClr val="008CF5"/>
                  </a:glo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" name="Parallelogram 6"/>
                <p:cNvSpPr/>
                <p:nvPr/>
              </p:nvSpPr>
              <p:spPr>
                <a:xfrm flipH="1">
                  <a:off x="1357101" y="2747097"/>
                  <a:ext cx="1403156" cy="305834"/>
                </a:xfrm>
                <a:prstGeom prst="parallelogram">
                  <a:avLst/>
                </a:prstGeom>
                <a:solidFill>
                  <a:srgbClr val="00FF4E">
                    <a:alpha val="7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b="1" dirty="0">
                      <a:solidFill>
                        <a:srgbClr val="FF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Ô CHỮ</a:t>
                  </a:r>
                </a:p>
              </p:txBody>
            </p:sp>
            <p:sp>
              <p:nvSpPr>
                <p:cNvPr id="22" name="Rectangle 21"/>
                <p:cNvSpPr/>
                <p:nvPr/>
              </p:nvSpPr>
              <p:spPr>
                <a:xfrm>
                  <a:off x="1418483" y="4847084"/>
                  <a:ext cx="3113455" cy="226632"/>
                </a:xfrm>
                <a:prstGeom prst="rect">
                  <a:avLst/>
                </a:prstGeom>
                <a:solidFill>
                  <a:srgbClr val="21212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75" name="Straight Connector 74"/>
              <p:cNvCxnSpPr>
                <a:stCxn id="15" idx="3"/>
                <a:endCxn id="15" idx="1"/>
              </p:cNvCxnSpPr>
              <p:nvPr/>
            </p:nvCxnSpPr>
            <p:spPr>
              <a:xfrm>
                <a:off x="3221801" y="4074416"/>
                <a:ext cx="4997003" cy="0"/>
              </a:xfrm>
              <a:prstGeom prst="line">
                <a:avLst/>
              </a:prstGeom>
              <a:ln>
                <a:solidFill>
                  <a:srgbClr val="008CF5"/>
                </a:solidFill>
              </a:ln>
              <a:effectLst>
                <a:glow rad="127000">
                  <a:srgbClr val="008CF5">
                    <a:alpha val="50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/>
            </p:nvCxnSpPr>
            <p:spPr>
              <a:xfrm>
                <a:off x="878650" y="6032145"/>
                <a:ext cx="5519746" cy="0"/>
              </a:xfrm>
              <a:prstGeom prst="line">
                <a:avLst/>
              </a:prstGeom>
              <a:ln>
                <a:solidFill>
                  <a:srgbClr val="008CF5"/>
                </a:solidFill>
              </a:ln>
              <a:effectLst>
                <a:glow rad="127000">
                  <a:srgbClr val="008CF5">
                    <a:alpha val="50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Parallelogram 29"/>
              <p:cNvSpPr/>
              <p:nvPr/>
            </p:nvSpPr>
            <p:spPr>
              <a:xfrm>
                <a:off x="620986" y="4031549"/>
                <a:ext cx="7672438" cy="2067626"/>
              </a:xfrm>
              <a:prstGeom prst="parallelogram">
                <a:avLst/>
              </a:prstGeom>
              <a:solidFill>
                <a:srgbClr val="008CF5">
                  <a:alpha val="2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54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 rot="10800000">
                <a:off x="3221801" y="3922541"/>
                <a:ext cx="4997003" cy="303750"/>
              </a:xfrm>
              <a:prstGeom prst="rect">
                <a:avLst/>
              </a:prstGeom>
            </p:spPr>
          </p:pic>
        </p:grpSp>
        <p:grpSp>
          <p:nvGrpSpPr>
            <p:cNvPr id="14" name="Group 13"/>
            <p:cNvGrpSpPr/>
            <p:nvPr/>
          </p:nvGrpSpPr>
          <p:grpSpPr>
            <a:xfrm>
              <a:off x="2985417" y="5208209"/>
              <a:ext cx="3301160" cy="658906"/>
              <a:chOff x="2985417" y="5208209"/>
              <a:chExt cx="3301160" cy="658906"/>
            </a:xfrm>
          </p:grpSpPr>
          <p:sp>
            <p:nvSpPr>
              <p:cNvPr id="148" name="Rectangle 147"/>
              <p:cNvSpPr/>
              <p:nvPr/>
            </p:nvSpPr>
            <p:spPr>
              <a:xfrm>
                <a:off x="2985417" y="5208209"/>
                <a:ext cx="658906" cy="658906"/>
              </a:xfrm>
              <a:prstGeom prst="rect">
                <a:avLst/>
              </a:prstGeom>
              <a:no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5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49" name="Rectangle 148"/>
              <p:cNvSpPr/>
              <p:nvPr/>
            </p:nvSpPr>
            <p:spPr>
              <a:xfrm>
                <a:off x="3640498" y="5208209"/>
                <a:ext cx="658906" cy="658906"/>
              </a:xfrm>
              <a:prstGeom prst="rect">
                <a:avLst/>
              </a:prstGeom>
              <a:no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5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62" name="Rectangle 161"/>
              <p:cNvSpPr/>
              <p:nvPr/>
            </p:nvSpPr>
            <p:spPr>
              <a:xfrm>
                <a:off x="4306064" y="5208209"/>
                <a:ext cx="658906" cy="658906"/>
              </a:xfrm>
              <a:prstGeom prst="rect">
                <a:avLst/>
              </a:prstGeom>
              <a:no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5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63" name="Rectangle 162"/>
              <p:cNvSpPr/>
              <p:nvPr/>
            </p:nvSpPr>
            <p:spPr>
              <a:xfrm>
                <a:off x="4964970" y="5208209"/>
                <a:ext cx="658906" cy="658906"/>
              </a:xfrm>
              <a:prstGeom prst="rect">
                <a:avLst/>
              </a:prstGeom>
              <a:solidFill>
                <a:srgbClr val="00FF4E">
                  <a:alpha val="80000"/>
                </a:srgbClr>
              </a:solidFill>
              <a:ln w="158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5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64" name="Rectangle 163"/>
              <p:cNvSpPr/>
              <p:nvPr/>
            </p:nvSpPr>
            <p:spPr>
              <a:xfrm>
                <a:off x="5627671" y="5208209"/>
                <a:ext cx="658906" cy="658906"/>
              </a:xfrm>
              <a:prstGeom prst="rect">
                <a:avLst/>
              </a:prstGeom>
              <a:no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5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165" name="Group 164"/>
          <p:cNvGrpSpPr/>
          <p:nvPr/>
        </p:nvGrpSpPr>
        <p:grpSpPr>
          <a:xfrm>
            <a:off x="4139861" y="4539745"/>
            <a:ext cx="3301160" cy="1306118"/>
            <a:chOff x="5116429" y="4520874"/>
            <a:chExt cx="3301160" cy="1306118"/>
          </a:xfrm>
        </p:grpSpPr>
        <p:sp>
          <p:nvSpPr>
            <p:cNvPr id="172" name="Rectangle 171"/>
            <p:cNvSpPr/>
            <p:nvPr/>
          </p:nvSpPr>
          <p:spPr>
            <a:xfrm>
              <a:off x="5116429" y="4520874"/>
              <a:ext cx="658906" cy="658906"/>
            </a:xfrm>
            <a:prstGeom prst="rect">
              <a:avLst/>
            </a:prstGeom>
            <a:no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3" name="Rectangle 172"/>
            <p:cNvSpPr/>
            <p:nvPr/>
          </p:nvSpPr>
          <p:spPr>
            <a:xfrm>
              <a:off x="5771510" y="4520874"/>
              <a:ext cx="658906" cy="658906"/>
            </a:xfrm>
            <a:prstGeom prst="rect">
              <a:avLst/>
            </a:prstGeom>
            <a:no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4" name="Rectangle 173"/>
            <p:cNvSpPr/>
            <p:nvPr/>
          </p:nvSpPr>
          <p:spPr>
            <a:xfrm>
              <a:off x="6440871" y="4520874"/>
              <a:ext cx="658906" cy="658906"/>
            </a:xfrm>
            <a:prstGeom prst="rect">
              <a:avLst/>
            </a:prstGeom>
            <a:no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5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5" name="Rectangle 174"/>
            <p:cNvSpPr/>
            <p:nvPr/>
          </p:nvSpPr>
          <p:spPr>
            <a:xfrm>
              <a:off x="7106437" y="5168086"/>
              <a:ext cx="658906" cy="658906"/>
            </a:xfrm>
            <a:prstGeom prst="rect">
              <a:avLst/>
            </a:prstGeom>
            <a:solidFill>
              <a:srgbClr val="00FF4E">
                <a:alpha val="80000"/>
              </a:srgbClr>
            </a:solidFill>
            <a:ln w="158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5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5</a:t>
              </a:r>
            </a:p>
          </p:txBody>
        </p:sp>
        <p:sp>
          <p:nvSpPr>
            <p:cNvPr id="176" name="Rectangle 175"/>
            <p:cNvSpPr/>
            <p:nvPr/>
          </p:nvSpPr>
          <p:spPr>
            <a:xfrm>
              <a:off x="7758683" y="4520874"/>
              <a:ext cx="658906" cy="658906"/>
            </a:xfrm>
            <a:prstGeom prst="rect">
              <a:avLst/>
            </a:prstGeom>
            <a:no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24075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4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3beep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400"/>
                            </p:stCondLst>
                            <p:childTnLst>
                              <p:par>
                                <p:cTn id="1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2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600"/>
                            </p:stCondLst>
                            <p:childTnLst>
                              <p:par>
                                <p:cTn id="1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3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3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900"/>
                            </p:stCondLst>
                            <p:childTnLst>
                              <p:par>
                                <p:cTn id="2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3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200"/>
                            </p:stCondLst>
                            <p:childTnLst>
                              <p:par>
                                <p:cTn id="28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menu_toggle_ton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4" restart="whenNotActive" fill="hold" evtFilter="cancelBubble" nodeType="interactiveSeq">
                <p:stCondLst>
                  <p:cond evt="onClick" delay="0">
                    <p:tgtEl>
                      <p:spTgt spid="4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5" fill="hold">
                      <p:stCondLst>
                        <p:cond delay="0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7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menu_toggle_ton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00"/>
                            </p:stCondLst>
                            <p:childTnLst>
                              <p:par>
                                <p:cTn id="44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17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3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3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3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3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00"/>
                            </p:stCondLst>
                            <p:childTnLst>
                              <p:par>
                                <p:cTn id="5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beep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100"/>
                            </p:stCondLst>
                            <p:childTnLst>
                              <p:par>
                                <p:cTn id="61" presetID="14" presetClass="entr" presetSubtype="1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beep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100"/>
                            </p:stCondLst>
                            <p:childTnLst>
                              <p:par>
                                <p:cTn id="65" presetID="14" presetClass="entr" presetSubtype="1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beep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3100"/>
                            </p:stCondLst>
                            <p:childTnLst>
                              <p:par>
                                <p:cTn id="69" presetID="14" presetClass="entr" presetSubtype="1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beep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4100"/>
                            </p:stCondLst>
                            <p:childTnLst>
                              <p:par>
                                <p:cTn id="73" presetID="14" presetClass="entr" presetSubtype="1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beep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100"/>
                            </p:stCondLst>
                            <p:childTnLst>
                              <p:par>
                                <p:cTn id="77" presetID="14" presetClass="entr" presetSubtype="1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beep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6100"/>
                            </p:stCondLst>
                            <p:childTnLst>
                              <p:par>
                                <p:cTn id="81" presetID="14" presetClass="entr" presetSubtype="1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beep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7100"/>
                            </p:stCondLst>
                            <p:childTnLst>
                              <p:par>
                                <p:cTn id="85" presetID="14" presetClass="entr" presetSubtype="1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beep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8100"/>
                            </p:stCondLst>
                            <p:childTnLst>
                              <p:par>
                                <p:cTn id="89" presetID="14" presetClass="entr" presetSubtype="1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beep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9100"/>
                            </p:stCondLst>
                            <p:childTnLst>
                              <p:par>
                                <p:cTn id="93" presetID="14" presetClass="entr" presetSubtype="1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beep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0100"/>
                            </p:stCondLst>
                            <p:childTnLst>
                              <p:par>
                                <p:cTn id="97" presetID="14" presetClass="entr" presetSubtype="1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beep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1100"/>
                            </p:stCondLst>
                            <p:childTnLst>
                              <p:par>
                                <p:cTn id="101" presetID="14" presetClass="entr" presetSubtype="1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3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beep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2100"/>
                            </p:stCondLst>
                            <p:childTnLst>
                              <p:par>
                                <p:cTn id="105" presetID="14" presetClass="entr" presetSubtype="1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beep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3100"/>
                            </p:stCondLst>
                            <p:childTnLst>
                              <p:par>
                                <p:cTn id="109" presetID="14" presetClass="entr" presetSubtype="1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1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beep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14100"/>
                            </p:stCondLst>
                            <p:childTnLst>
                              <p:par>
                                <p:cTn id="113" presetID="14" presetClass="entr" presetSubtype="1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5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beep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15100"/>
                            </p:stCondLst>
                            <p:childTnLst>
                              <p:par>
                                <p:cTn id="117" presetID="14" presetClass="entr" presetSubtype="1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9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beep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16100"/>
                            </p:stCondLst>
                            <p:childTnLst>
                              <p:par>
                                <p:cTn id="121" presetID="14" presetClass="entr" presetSubtype="1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3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2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beep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17100"/>
                            </p:stCondLst>
                            <p:childTnLst>
                              <p:par>
                                <p:cTn id="125" presetID="14" presetClass="entr" presetSubtype="1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7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2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beep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18100"/>
                            </p:stCondLst>
                            <p:childTnLst>
                              <p:par>
                                <p:cTn id="129" presetID="14" presetClass="entr" presetSubtype="1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1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2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beep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19100"/>
                            </p:stCondLst>
                            <p:childTnLst>
                              <p:par>
                                <p:cTn id="133" presetID="14" presetClass="entr" presetSubtype="1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5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3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beep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20100"/>
                            </p:stCondLst>
                            <p:childTnLst>
                              <p:par>
                                <p:cTn id="137" presetID="14" presetClass="entr" presetSubtype="1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9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3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huong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0"/>
                  </p:tgtEl>
                </p:cond>
              </p:nextCondLst>
            </p:seq>
            <p:seq concurrent="1" nextAc="seek">
              <p:cTn id="140" restart="whenNotActive" fill="hold" evtFilter="cancelBubble" nodeType="interactiveSeq">
                <p:stCondLst>
                  <p:cond evt="onClick" delay="0">
                    <p:tgtEl>
                      <p:spTgt spid="3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1" fill="hold">
                      <p:stCondLst>
                        <p:cond delay="0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5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4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7" name="fins__success-2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5"/>
                  </p:tgtEl>
                </p:cond>
              </p:nextCondLst>
            </p:seq>
          </p:childTnLst>
        </p:cTn>
      </p:par>
    </p:tnLst>
    <p:bldLst>
      <p:bldP spid="60" grpId="0" animBg="1"/>
      <p:bldP spid="58" grpId="0" animBg="1"/>
      <p:bldP spid="2" grpId="0" animBg="1"/>
      <p:bldP spid="3" grpId="0" animBg="1"/>
      <p:bldP spid="3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524004" y="3"/>
            <a:ext cx="9143999" cy="6970601"/>
          </a:xfrm>
          <a:prstGeom prst="rect">
            <a:avLst/>
          </a:prstGeom>
          <a:solidFill>
            <a:srgbClr val="212121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/>
          <p:cNvCxnSpPr>
            <a:endCxn id="8" idx="1"/>
          </p:cNvCxnSpPr>
          <p:nvPr/>
        </p:nvCxnSpPr>
        <p:spPr>
          <a:xfrm>
            <a:off x="1857225" y="357371"/>
            <a:ext cx="1142381" cy="3056389"/>
          </a:xfrm>
          <a:prstGeom prst="line">
            <a:avLst/>
          </a:prstGeom>
          <a:ln>
            <a:solidFill>
              <a:srgbClr val="FF0000"/>
            </a:solidFill>
          </a:ln>
          <a:effectLst>
            <a:glow rad="127000">
              <a:srgbClr val="FF0000">
                <a:alpha val="3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/>
          <p:cNvCxnSpPr>
            <a:stCxn id="9" idx="1"/>
          </p:cNvCxnSpPr>
          <p:nvPr/>
        </p:nvCxnSpPr>
        <p:spPr>
          <a:xfrm>
            <a:off x="9194095" y="3413761"/>
            <a:ext cx="1128218" cy="3118025"/>
          </a:xfrm>
          <a:prstGeom prst="line">
            <a:avLst/>
          </a:prstGeom>
          <a:ln>
            <a:solidFill>
              <a:srgbClr val="FF0000"/>
            </a:solidFill>
          </a:ln>
          <a:effectLst>
            <a:glow rad="127000">
              <a:srgbClr val="FF0000">
                <a:alpha val="3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3009900" y="929640"/>
            <a:ext cx="6172200" cy="4968241"/>
          </a:xfrm>
          <a:prstGeom prst="rect">
            <a:avLst/>
          </a:prstGeom>
          <a:solidFill>
            <a:srgbClr val="FF000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sz="7000" b="1" dirty="0">
                <a:latin typeface="Arial" panose="020B0604020202020204" pitchFamily="34" charset="0"/>
                <a:cs typeface="Arial" panose="020B0604020202020204" pitchFamily="34" charset="0"/>
              </a:rPr>
              <a:t>VÒNG 3</a:t>
            </a:r>
          </a:p>
          <a:p>
            <a:pPr algn="ctr">
              <a:lnSpc>
                <a:spcPct val="150000"/>
              </a:lnSpc>
            </a:pPr>
            <a:r>
              <a:rPr lang="en-US" sz="7000" b="1" dirty="0">
                <a:latin typeface="Arial" panose="020B0604020202020204" pitchFamily="34" charset="0"/>
                <a:cs typeface="Arial" panose="020B0604020202020204" pitchFamily="34" charset="0"/>
              </a:rPr>
              <a:t>TĂNG TỐC</a:t>
            </a:r>
          </a:p>
        </p:txBody>
      </p:sp>
      <p:cxnSp>
        <p:nvCxnSpPr>
          <p:cNvPr id="6" name="Straight Connector 5"/>
          <p:cNvCxnSpPr>
            <a:stCxn id="8" idx="1"/>
          </p:cNvCxnSpPr>
          <p:nvPr/>
        </p:nvCxnSpPr>
        <p:spPr>
          <a:xfrm flipH="1">
            <a:off x="1858205" y="3413760"/>
            <a:ext cx="1141398" cy="3112095"/>
          </a:xfrm>
          <a:prstGeom prst="line">
            <a:avLst/>
          </a:prstGeom>
          <a:ln>
            <a:solidFill>
              <a:srgbClr val="FF0000"/>
            </a:solidFill>
          </a:ln>
          <a:effectLst>
            <a:glow rad="127000">
              <a:srgbClr val="FF0000">
                <a:alpha val="3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>
            <a:endCxn id="9" idx="1"/>
          </p:cNvCxnSpPr>
          <p:nvPr/>
        </p:nvCxnSpPr>
        <p:spPr>
          <a:xfrm flipH="1">
            <a:off x="9194095" y="356708"/>
            <a:ext cx="1128218" cy="3057050"/>
          </a:xfrm>
          <a:prstGeom prst="line">
            <a:avLst/>
          </a:prstGeom>
          <a:ln>
            <a:solidFill>
              <a:srgbClr val="FF0000"/>
            </a:solidFill>
          </a:ln>
          <a:effectLst>
            <a:glow rad="127000">
              <a:srgbClr val="FF0000">
                <a:alpha val="3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Left Bracket 7"/>
          <p:cNvSpPr/>
          <p:nvPr/>
        </p:nvSpPr>
        <p:spPr>
          <a:xfrm rot="10800000" flipH="1">
            <a:off x="2999606" y="929640"/>
            <a:ext cx="196649" cy="4968241"/>
          </a:xfrm>
          <a:prstGeom prst="leftBracket">
            <a:avLst/>
          </a:prstGeom>
          <a:ln w="12700">
            <a:solidFill>
              <a:srgbClr val="FF0000"/>
            </a:solidFill>
          </a:ln>
          <a:effectLst>
            <a:glow rad="127000">
              <a:srgbClr val="FF0000">
                <a:alpha val="3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Left Bracket 8"/>
          <p:cNvSpPr/>
          <p:nvPr/>
        </p:nvSpPr>
        <p:spPr>
          <a:xfrm rot="10800000">
            <a:off x="9003939" y="929641"/>
            <a:ext cx="190156" cy="4968241"/>
          </a:xfrm>
          <a:prstGeom prst="leftBracket">
            <a:avLst/>
          </a:prstGeom>
          <a:ln w="12700">
            <a:solidFill>
              <a:srgbClr val="FF0000"/>
            </a:solidFill>
          </a:ln>
          <a:effectLst>
            <a:glow rad="127000">
              <a:srgbClr val="FF0000">
                <a:alpha val="3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2749872" y="3175901"/>
            <a:ext cx="509282" cy="509282"/>
            <a:chOff x="452190" y="3133126"/>
            <a:chExt cx="286946" cy="286946"/>
          </a:xfrm>
        </p:grpSpPr>
        <p:sp>
          <p:nvSpPr>
            <p:cNvPr id="11" name="Oval 10"/>
            <p:cNvSpPr/>
            <p:nvPr/>
          </p:nvSpPr>
          <p:spPr>
            <a:xfrm>
              <a:off x="452190" y="3133126"/>
              <a:ext cx="286946" cy="286946"/>
            </a:xfrm>
            <a:prstGeom prst="ellipse">
              <a:avLst/>
            </a:prstGeom>
            <a:solidFill>
              <a:srgbClr val="212121"/>
            </a:solidFill>
            <a:ln>
              <a:noFill/>
            </a:ln>
            <a:effectLst>
              <a:glow rad="127000">
                <a:srgbClr val="00FF4E"/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Oval 11"/>
            <p:cNvSpPr/>
            <p:nvPr/>
          </p:nvSpPr>
          <p:spPr>
            <a:xfrm>
              <a:off x="531824" y="3217049"/>
              <a:ext cx="122915" cy="122915"/>
            </a:xfrm>
            <a:prstGeom prst="ellipse">
              <a:avLst/>
            </a:prstGeom>
            <a:solidFill>
              <a:srgbClr val="00FF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8928351" y="3174497"/>
            <a:ext cx="509282" cy="509282"/>
            <a:chOff x="452190" y="3133126"/>
            <a:chExt cx="286946" cy="286946"/>
          </a:xfrm>
        </p:grpSpPr>
        <p:sp>
          <p:nvSpPr>
            <p:cNvPr id="14" name="Oval 13"/>
            <p:cNvSpPr/>
            <p:nvPr/>
          </p:nvSpPr>
          <p:spPr>
            <a:xfrm>
              <a:off x="452190" y="3133126"/>
              <a:ext cx="286946" cy="286946"/>
            </a:xfrm>
            <a:prstGeom prst="ellipse">
              <a:avLst/>
            </a:prstGeom>
            <a:solidFill>
              <a:srgbClr val="212121"/>
            </a:solidFill>
            <a:ln>
              <a:noFill/>
            </a:ln>
            <a:effectLst>
              <a:glow rad="127000">
                <a:srgbClr val="00FF4E"/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/>
            <p:cNvSpPr/>
            <p:nvPr/>
          </p:nvSpPr>
          <p:spPr>
            <a:xfrm>
              <a:off x="531824" y="3217049"/>
              <a:ext cx="122915" cy="122915"/>
            </a:xfrm>
            <a:prstGeom prst="ellipse">
              <a:avLst/>
            </a:prstGeom>
            <a:solidFill>
              <a:srgbClr val="00FF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0" name="Picture 5" descr="n3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 rot="10800000" flipV="1">
            <a:off x="1846925" y="305590"/>
            <a:ext cx="8475388" cy="171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6" name="Group 25"/>
          <p:cNvGrpSpPr/>
          <p:nvPr/>
        </p:nvGrpSpPr>
        <p:grpSpPr>
          <a:xfrm>
            <a:off x="10037692" y="117057"/>
            <a:ext cx="509282" cy="509282"/>
            <a:chOff x="452190" y="3133126"/>
            <a:chExt cx="286946" cy="286946"/>
          </a:xfrm>
        </p:grpSpPr>
        <p:sp>
          <p:nvSpPr>
            <p:cNvPr id="27" name="Oval 26"/>
            <p:cNvSpPr/>
            <p:nvPr/>
          </p:nvSpPr>
          <p:spPr>
            <a:xfrm>
              <a:off x="452190" y="3133126"/>
              <a:ext cx="286946" cy="286946"/>
            </a:xfrm>
            <a:prstGeom prst="ellipse">
              <a:avLst/>
            </a:prstGeom>
            <a:solidFill>
              <a:srgbClr val="212121"/>
            </a:solidFill>
            <a:ln>
              <a:noFill/>
            </a:ln>
            <a:effectLst>
              <a:glow rad="127000">
                <a:srgbClr val="00FF4E"/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Oval 27"/>
            <p:cNvSpPr/>
            <p:nvPr/>
          </p:nvSpPr>
          <p:spPr>
            <a:xfrm>
              <a:off x="531824" y="3217049"/>
              <a:ext cx="122915" cy="122915"/>
            </a:xfrm>
            <a:prstGeom prst="ellipse">
              <a:avLst/>
            </a:prstGeom>
            <a:solidFill>
              <a:srgbClr val="00FF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1638236" y="117057"/>
            <a:ext cx="509282" cy="509282"/>
            <a:chOff x="452190" y="3133126"/>
            <a:chExt cx="286946" cy="286946"/>
          </a:xfrm>
        </p:grpSpPr>
        <p:sp>
          <p:nvSpPr>
            <p:cNvPr id="24" name="Oval 23"/>
            <p:cNvSpPr/>
            <p:nvPr/>
          </p:nvSpPr>
          <p:spPr>
            <a:xfrm>
              <a:off x="452190" y="3133126"/>
              <a:ext cx="286946" cy="286946"/>
            </a:xfrm>
            <a:prstGeom prst="ellipse">
              <a:avLst/>
            </a:prstGeom>
            <a:solidFill>
              <a:srgbClr val="212121"/>
            </a:solidFill>
            <a:ln>
              <a:noFill/>
            </a:ln>
            <a:effectLst>
              <a:glow rad="127000">
                <a:srgbClr val="00FF4E"/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Oval 24"/>
            <p:cNvSpPr/>
            <p:nvPr/>
          </p:nvSpPr>
          <p:spPr>
            <a:xfrm>
              <a:off x="531824" y="3217049"/>
              <a:ext cx="122915" cy="122915"/>
            </a:xfrm>
            <a:prstGeom prst="ellipse">
              <a:avLst/>
            </a:prstGeom>
            <a:solidFill>
              <a:srgbClr val="00FF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1" name="Picture 5" descr="n3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 rot="10800000" flipV="1">
            <a:off x="1846925" y="6503252"/>
            <a:ext cx="8475388" cy="171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7" name="Group 16"/>
          <p:cNvGrpSpPr/>
          <p:nvPr/>
        </p:nvGrpSpPr>
        <p:grpSpPr>
          <a:xfrm>
            <a:off x="1638236" y="6337478"/>
            <a:ext cx="509282" cy="509282"/>
            <a:chOff x="452190" y="3133126"/>
            <a:chExt cx="286946" cy="286946"/>
          </a:xfrm>
        </p:grpSpPr>
        <p:sp>
          <p:nvSpPr>
            <p:cNvPr id="18" name="Oval 17"/>
            <p:cNvSpPr/>
            <p:nvPr/>
          </p:nvSpPr>
          <p:spPr>
            <a:xfrm>
              <a:off x="452190" y="3133126"/>
              <a:ext cx="286946" cy="286946"/>
            </a:xfrm>
            <a:prstGeom prst="ellipse">
              <a:avLst/>
            </a:prstGeom>
            <a:solidFill>
              <a:srgbClr val="212121"/>
            </a:solidFill>
            <a:ln>
              <a:noFill/>
            </a:ln>
            <a:effectLst>
              <a:glow rad="127000">
                <a:srgbClr val="00FF4E"/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Oval 18"/>
            <p:cNvSpPr/>
            <p:nvPr/>
          </p:nvSpPr>
          <p:spPr>
            <a:xfrm>
              <a:off x="531824" y="3217049"/>
              <a:ext cx="122915" cy="122915"/>
            </a:xfrm>
            <a:prstGeom prst="ellipse">
              <a:avLst/>
            </a:prstGeom>
            <a:solidFill>
              <a:srgbClr val="00FF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10037692" y="6337478"/>
            <a:ext cx="509282" cy="509282"/>
            <a:chOff x="452190" y="3133126"/>
            <a:chExt cx="286946" cy="286946"/>
          </a:xfrm>
        </p:grpSpPr>
        <p:sp>
          <p:nvSpPr>
            <p:cNvPr id="21" name="Oval 20"/>
            <p:cNvSpPr/>
            <p:nvPr/>
          </p:nvSpPr>
          <p:spPr>
            <a:xfrm>
              <a:off x="452190" y="3133126"/>
              <a:ext cx="286946" cy="286946"/>
            </a:xfrm>
            <a:prstGeom prst="ellipse">
              <a:avLst/>
            </a:prstGeom>
            <a:solidFill>
              <a:srgbClr val="212121"/>
            </a:solidFill>
            <a:ln>
              <a:noFill/>
            </a:ln>
            <a:effectLst>
              <a:glow rad="127000">
                <a:srgbClr val="00FF4E"/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Oval 21"/>
            <p:cNvSpPr/>
            <p:nvPr/>
          </p:nvSpPr>
          <p:spPr>
            <a:xfrm>
              <a:off x="531824" y="3217049"/>
              <a:ext cx="122915" cy="122915"/>
            </a:xfrm>
            <a:prstGeom prst="ellipse">
              <a:avLst/>
            </a:prstGeom>
            <a:solidFill>
              <a:srgbClr val="00FF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0" name="nhacnen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 cstate="print"/>
          <a:stretch>
            <a:fillRect/>
          </a:stretch>
        </p:blipFill>
        <p:spPr>
          <a:xfrm>
            <a:off x="10210800" y="6400800"/>
            <a:ext cx="457200" cy="457200"/>
          </a:xfrm>
          <a:prstGeom prst="rect">
            <a:avLst/>
          </a:prstGeom>
        </p:spPr>
      </p:pic>
      <p:pic>
        <p:nvPicPr>
          <p:cNvPr id="31" name="Picture 30">
            <a:hlinkHover r:id="rId12" highlightClick="1">
              <a:snd r:embed="rId11" name="applause.wav"/>
            </a:hlinkHover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6886" y="5542065"/>
            <a:ext cx="1374162" cy="1315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616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menu_toggle_ton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"/>
                            </p:stCondLst>
                            <p:childTnLst>
                              <p:par>
                                <p:cTn id="20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Beep_1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6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3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600"/>
                            </p:stCondLst>
                            <p:childTnLst>
                              <p:par>
                                <p:cTn id="33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7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7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7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7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7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7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7" name="suonh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300"/>
                            </p:stCondLst>
                            <p:childTnLst>
                              <p:par>
                                <p:cTn id="44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4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8" name="fins__success-2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700"/>
                            </p:stCondLst>
                            <p:childTnLst>
                              <p:par>
                                <p:cTn id="4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9" dur="9566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5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0"/>
                </p:tgtEl>
              </p:cMediaNode>
            </p:audio>
          </p:childTnLst>
        </p:cTn>
      </p:par>
    </p:tnLst>
    <p:bldLst>
      <p:bldP spid="2" grpId="0" animBg="1"/>
      <p:bldP spid="5" grpId="0" animBg="1"/>
      <p:bldP spid="8" grpId="0" animBg="1"/>
      <p:bldP spid="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ctangle 59"/>
          <p:cNvSpPr/>
          <p:nvPr/>
        </p:nvSpPr>
        <p:spPr>
          <a:xfrm>
            <a:off x="3003536" y="220287"/>
            <a:ext cx="7502858" cy="2308269"/>
          </a:xfrm>
          <a:prstGeom prst="rect">
            <a:avLst/>
          </a:prstGeom>
          <a:solidFill>
            <a:srgbClr val="008CF5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sz="3600" b="1" kern="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Nhập câu hỏi vào đây</a:t>
            </a:r>
            <a:endParaRPr lang="en-US" sz="3600" b="1" kern="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defRPr/>
            </a:pPr>
            <a:endParaRPr lang="en-US" sz="3600" b="1" kern="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69" name="Group 68"/>
          <p:cNvGrpSpPr/>
          <p:nvPr/>
        </p:nvGrpSpPr>
        <p:grpSpPr>
          <a:xfrm>
            <a:off x="2420842" y="2560112"/>
            <a:ext cx="7575647" cy="930586"/>
            <a:chOff x="1139780" y="2822887"/>
            <a:chExt cx="7597820" cy="1063311"/>
          </a:xfrm>
        </p:grpSpPr>
        <p:grpSp>
          <p:nvGrpSpPr>
            <p:cNvPr id="23" name="Group 22"/>
            <p:cNvGrpSpPr/>
            <p:nvPr/>
          </p:nvGrpSpPr>
          <p:grpSpPr>
            <a:xfrm>
              <a:off x="1139780" y="2822887"/>
              <a:ext cx="7597820" cy="1063311"/>
              <a:chOff x="1139780" y="2790695"/>
              <a:chExt cx="4733934" cy="863210"/>
            </a:xfrm>
          </p:grpSpPr>
          <p:sp>
            <p:nvSpPr>
              <p:cNvPr id="18" name="Parallelogram 17"/>
              <p:cNvSpPr/>
              <p:nvPr/>
            </p:nvSpPr>
            <p:spPr>
              <a:xfrm>
                <a:off x="1139780" y="3102576"/>
                <a:ext cx="4733934" cy="551329"/>
              </a:xfrm>
              <a:prstGeom prst="parallelogram">
                <a:avLst/>
              </a:prstGeom>
              <a:solidFill>
                <a:srgbClr val="212121"/>
              </a:solidFill>
              <a:ln>
                <a:noFill/>
              </a:ln>
              <a:effectLst>
                <a:glow rad="127000">
                  <a:srgbClr val="008CF5"/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defRPr/>
                </a:pPr>
                <a:r>
                  <a:rPr lang="en-US" sz="2800" b="1" kern="0" dirty="0" smtClean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Đáp án 1</a:t>
                </a:r>
                <a:endParaRPr lang="en-US" sz="2800" b="1" kern="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" name="Parallelogram 6"/>
              <p:cNvSpPr/>
              <p:nvPr/>
            </p:nvSpPr>
            <p:spPr>
              <a:xfrm flipH="1">
                <a:off x="1147960" y="2790695"/>
                <a:ext cx="1530911" cy="311881"/>
              </a:xfrm>
              <a:prstGeom prst="parallelogram">
                <a:avLst/>
              </a:prstGeom>
              <a:solidFill>
                <a:srgbClr val="00FF4E">
                  <a:alpha val="7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r>
                  <a:rPr lang="en-US" sz="2000" b="1" kern="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</a:t>
                </a:r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2847305" y="2851795"/>
                <a:ext cx="2438876" cy="250781"/>
              </a:xfrm>
              <a:prstGeom prst="rect">
                <a:avLst/>
              </a:prstGeom>
              <a:solidFill>
                <a:srgbClr val="21212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en-US" kern="0">
                  <a:solidFill>
                    <a:sysClr val="windowText" lastClr="000000"/>
                  </a:solidFill>
                </a:endParaRPr>
              </a:p>
            </p:txBody>
          </p:sp>
        </p:grpSp>
        <p:cxnSp>
          <p:nvCxnSpPr>
            <p:cNvPr id="42" name="Straight Connector 41"/>
            <p:cNvCxnSpPr/>
            <p:nvPr/>
          </p:nvCxnSpPr>
          <p:spPr>
            <a:xfrm>
              <a:off x="3609975" y="3095550"/>
              <a:ext cx="4410075" cy="0"/>
            </a:xfrm>
            <a:prstGeom prst="line">
              <a:avLst/>
            </a:prstGeom>
            <a:ln>
              <a:solidFill>
                <a:srgbClr val="008CF5"/>
              </a:solidFill>
            </a:ln>
            <a:effectLst>
              <a:glow rad="127000">
                <a:srgbClr val="008CF5">
                  <a:alpha val="50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Group 60"/>
          <p:cNvGrpSpPr/>
          <p:nvPr/>
        </p:nvGrpSpPr>
        <p:grpSpPr>
          <a:xfrm>
            <a:off x="2846576" y="104993"/>
            <a:ext cx="387790" cy="2372165"/>
            <a:chOff x="1322576" y="181190"/>
            <a:chExt cx="387790" cy="2372165"/>
          </a:xfrm>
        </p:grpSpPr>
        <p:grpSp>
          <p:nvGrpSpPr>
            <p:cNvPr id="53" name="Group 52"/>
            <p:cNvGrpSpPr/>
            <p:nvPr/>
          </p:nvGrpSpPr>
          <p:grpSpPr>
            <a:xfrm>
              <a:off x="1322576" y="1227176"/>
              <a:ext cx="286946" cy="286946"/>
              <a:chOff x="505017" y="3509933"/>
              <a:chExt cx="286946" cy="286946"/>
            </a:xfrm>
          </p:grpSpPr>
          <p:sp>
            <p:nvSpPr>
              <p:cNvPr id="54" name="Oval 53"/>
              <p:cNvSpPr/>
              <p:nvPr/>
            </p:nvSpPr>
            <p:spPr>
              <a:xfrm>
                <a:off x="505017" y="3509933"/>
                <a:ext cx="286946" cy="286946"/>
              </a:xfrm>
              <a:prstGeom prst="ellipse">
                <a:avLst/>
              </a:prstGeom>
              <a:solidFill>
                <a:srgbClr val="212121"/>
              </a:solidFill>
              <a:ln>
                <a:noFill/>
              </a:ln>
              <a:effectLst>
                <a:glow rad="127000">
                  <a:srgbClr val="008CF5"/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en-US" kern="0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55" name="Oval 54"/>
              <p:cNvSpPr/>
              <p:nvPr/>
            </p:nvSpPr>
            <p:spPr>
              <a:xfrm>
                <a:off x="587032" y="3589268"/>
                <a:ext cx="122915" cy="122915"/>
              </a:xfrm>
              <a:prstGeom prst="ellipse">
                <a:avLst/>
              </a:prstGeom>
              <a:solidFill>
                <a:srgbClr val="008C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en-US" kern="0">
                  <a:solidFill>
                    <a:sysClr val="windowText" lastClr="000000"/>
                  </a:solidFill>
                </a:endParaRPr>
              </a:p>
            </p:txBody>
          </p:sp>
        </p:grpSp>
        <p:sp>
          <p:nvSpPr>
            <p:cNvPr id="57" name="Left Bracket 56"/>
            <p:cNvSpPr/>
            <p:nvPr/>
          </p:nvSpPr>
          <p:spPr>
            <a:xfrm>
              <a:off x="1465654" y="181190"/>
              <a:ext cx="244712" cy="2372165"/>
            </a:xfrm>
            <a:prstGeom prst="leftBracket">
              <a:avLst/>
            </a:prstGeom>
            <a:ln w="38100">
              <a:solidFill>
                <a:srgbClr val="008C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58" name="Left Bracket 57"/>
          <p:cNvSpPr/>
          <p:nvPr/>
        </p:nvSpPr>
        <p:spPr>
          <a:xfrm flipH="1">
            <a:off x="10285746" y="104993"/>
            <a:ext cx="220651" cy="2372165"/>
          </a:xfrm>
          <a:prstGeom prst="leftBracket">
            <a:avLst/>
          </a:prstGeom>
          <a:ln w="38100">
            <a:solidFill>
              <a:srgbClr val="008CF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en-US" kern="0">
              <a:solidFill>
                <a:sysClr val="windowText" lastClr="000000"/>
              </a:solidFill>
            </a:endParaRPr>
          </a:p>
        </p:txBody>
      </p:sp>
      <p:grpSp>
        <p:nvGrpSpPr>
          <p:cNvPr id="121" name="Group 120"/>
          <p:cNvGrpSpPr/>
          <p:nvPr/>
        </p:nvGrpSpPr>
        <p:grpSpPr>
          <a:xfrm>
            <a:off x="2420842" y="3671250"/>
            <a:ext cx="7575647" cy="930586"/>
            <a:chOff x="1139780" y="2822887"/>
            <a:chExt cx="7597820" cy="1063311"/>
          </a:xfrm>
        </p:grpSpPr>
        <p:grpSp>
          <p:nvGrpSpPr>
            <p:cNvPr id="122" name="Group 121"/>
            <p:cNvGrpSpPr/>
            <p:nvPr/>
          </p:nvGrpSpPr>
          <p:grpSpPr>
            <a:xfrm>
              <a:off x="1139780" y="2822887"/>
              <a:ext cx="7597820" cy="1063311"/>
              <a:chOff x="1139780" y="2790695"/>
              <a:chExt cx="4733934" cy="863210"/>
            </a:xfrm>
          </p:grpSpPr>
          <p:sp>
            <p:nvSpPr>
              <p:cNvPr id="124" name="Parallelogram 123"/>
              <p:cNvSpPr/>
              <p:nvPr/>
            </p:nvSpPr>
            <p:spPr>
              <a:xfrm>
                <a:off x="1139780" y="3102576"/>
                <a:ext cx="4733934" cy="551329"/>
              </a:xfrm>
              <a:prstGeom prst="parallelogram">
                <a:avLst/>
              </a:prstGeom>
              <a:solidFill>
                <a:srgbClr val="212121"/>
              </a:solidFill>
              <a:ln>
                <a:noFill/>
              </a:ln>
              <a:effectLst>
                <a:glow rad="127000">
                  <a:srgbClr val="008CF5"/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defRPr/>
                </a:pPr>
                <a:r>
                  <a:rPr lang="en-US" sz="2800" b="1" kern="0" dirty="0" smtClean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Đáp án 2</a:t>
                </a:r>
                <a:endParaRPr lang="en-US" sz="2800" b="1" kern="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5" name="Parallelogram 124"/>
              <p:cNvSpPr/>
              <p:nvPr/>
            </p:nvSpPr>
            <p:spPr>
              <a:xfrm flipH="1">
                <a:off x="1147960" y="2790695"/>
                <a:ext cx="1530911" cy="311881"/>
              </a:xfrm>
              <a:prstGeom prst="parallelogram">
                <a:avLst/>
              </a:prstGeom>
              <a:solidFill>
                <a:srgbClr val="00FF4E">
                  <a:alpha val="7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r>
                  <a:rPr lang="en-US" sz="2000" b="1" kern="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</a:t>
                </a:r>
              </a:p>
            </p:txBody>
          </p:sp>
          <p:sp>
            <p:nvSpPr>
              <p:cNvPr id="126" name="Rectangle 125"/>
              <p:cNvSpPr/>
              <p:nvPr/>
            </p:nvSpPr>
            <p:spPr>
              <a:xfrm>
                <a:off x="2847305" y="2851795"/>
                <a:ext cx="2438876" cy="250781"/>
              </a:xfrm>
              <a:prstGeom prst="rect">
                <a:avLst/>
              </a:prstGeom>
              <a:solidFill>
                <a:srgbClr val="21212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en-US" kern="0">
                  <a:solidFill>
                    <a:sysClr val="windowText" lastClr="000000"/>
                  </a:solidFill>
                </a:endParaRPr>
              </a:p>
            </p:txBody>
          </p:sp>
        </p:grpSp>
        <p:cxnSp>
          <p:nvCxnSpPr>
            <p:cNvPr id="123" name="Straight Connector 122"/>
            <p:cNvCxnSpPr/>
            <p:nvPr/>
          </p:nvCxnSpPr>
          <p:spPr>
            <a:xfrm>
              <a:off x="3609975" y="3095550"/>
              <a:ext cx="4410075" cy="0"/>
            </a:xfrm>
            <a:prstGeom prst="line">
              <a:avLst/>
            </a:prstGeom>
            <a:ln>
              <a:solidFill>
                <a:srgbClr val="008CF5"/>
              </a:solidFill>
            </a:ln>
            <a:effectLst>
              <a:glow rad="127000">
                <a:srgbClr val="008CF5">
                  <a:alpha val="50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7" name="Group 126"/>
          <p:cNvGrpSpPr/>
          <p:nvPr/>
        </p:nvGrpSpPr>
        <p:grpSpPr>
          <a:xfrm>
            <a:off x="2420842" y="4757208"/>
            <a:ext cx="7575647" cy="930588"/>
            <a:chOff x="1139780" y="2822885"/>
            <a:chExt cx="7597820" cy="1063314"/>
          </a:xfrm>
        </p:grpSpPr>
        <p:grpSp>
          <p:nvGrpSpPr>
            <p:cNvPr id="128" name="Group 127"/>
            <p:cNvGrpSpPr/>
            <p:nvPr/>
          </p:nvGrpSpPr>
          <p:grpSpPr>
            <a:xfrm>
              <a:off x="1139780" y="2822885"/>
              <a:ext cx="7597820" cy="1063314"/>
              <a:chOff x="1139780" y="2790695"/>
              <a:chExt cx="4733934" cy="863213"/>
            </a:xfrm>
          </p:grpSpPr>
          <p:sp>
            <p:nvSpPr>
              <p:cNvPr id="130" name="Parallelogram 129"/>
              <p:cNvSpPr/>
              <p:nvPr/>
            </p:nvSpPr>
            <p:spPr>
              <a:xfrm>
                <a:off x="1139780" y="3102578"/>
                <a:ext cx="4733934" cy="551330"/>
              </a:xfrm>
              <a:prstGeom prst="parallelogram">
                <a:avLst/>
              </a:prstGeom>
              <a:solidFill>
                <a:srgbClr val="212121"/>
              </a:solidFill>
              <a:ln>
                <a:noFill/>
              </a:ln>
              <a:effectLst>
                <a:glow rad="127000">
                  <a:srgbClr val="008CF5"/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defRPr/>
                </a:pPr>
                <a:r>
                  <a:rPr lang="en-US" sz="2800" b="1" kern="0" dirty="0" smtClean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Đáp án 3</a:t>
                </a:r>
                <a:endParaRPr lang="en-US" sz="2800" b="1" kern="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1" name="Parallelogram 130"/>
              <p:cNvSpPr/>
              <p:nvPr/>
            </p:nvSpPr>
            <p:spPr>
              <a:xfrm flipH="1">
                <a:off x="1147960" y="2790695"/>
                <a:ext cx="1530911" cy="311881"/>
              </a:xfrm>
              <a:prstGeom prst="parallelogram">
                <a:avLst/>
              </a:prstGeom>
              <a:solidFill>
                <a:srgbClr val="00FF4E">
                  <a:alpha val="7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r>
                  <a:rPr lang="en-US" sz="2000" b="1" kern="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</a:t>
                </a:r>
              </a:p>
            </p:txBody>
          </p:sp>
          <p:sp>
            <p:nvSpPr>
              <p:cNvPr id="132" name="Rectangle 131"/>
              <p:cNvSpPr/>
              <p:nvPr/>
            </p:nvSpPr>
            <p:spPr>
              <a:xfrm>
                <a:off x="2847305" y="2851795"/>
                <a:ext cx="2438876" cy="250781"/>
              </a:xfrm>
              <a:prstGeom prst="rect">
                <a:avLst/>
              </a:prstGeom>
              <a:solidFill>
                <a:srgbClr val="21212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en-US" kern="0">
                  <a:solidFill>
                    <a:sysClr val="windowText" lastClr="000000"/>
                  </a:solidFill>
                </a:endParaRPr>
              </a:p>
            </p:txBody>
          </p:sp>
        </p:grpSp>
        <p:cxnSp>
          <p:nvCxnSpPr>
            <p:cNvPr id="129" name="Straight Connector 128"/>
            <p:cNvCxnSpPr/>
            <p:nvPr/>
          </p:nvCxnSpPr>
          <p:spPr>
            <a:xfrm>
              <a:off x="3609975" y="3095550"/>
              <a:ext cx="4410075" cy="0"/>
            </a:xfrm>
            <a:prstGeom prst="line">
              <a:avLst/>
            </a:prstGeom>
            <a:ln>
              <a:solidFill>
                <a:srgbClr val="008CF5"/>
              </a:solidFill>
            </a:ln>
            <a:effectLst>
              <a:glow rad="127000">
                <a:srgbClr val="008CF5">
                  <a:alpha val="50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3" name="Group 152"/>
          <p:cNvGrpSpPr/>
          <p:nvPr/>
        </p:nvGrpSpPr>
        <p:grpSpPr>
          <a:xfrm>
            <a:off x="2420842" y="5844032"/>
            <a:ext cx="7575647" cy="930586"/>
            <a:chOff x="1139780" y="2822887"/>
            <a:chExt cx="7597820" cy="1063311"/>
          </a:xfrm>
        </p:grpSpPr>
        <p:grpSp>
          <p:nvGrpSpPr>
            <p:cNvPr id="154" name="Group 153"/>
            <p:cNvGrpSpPr/>
            <p:nvPr/>
          </p:nvGrpSpPr>
          <p:grpSpPr>
            <a:xfrm>
              <a:off x="1139780" y="2822887"/>
              <a:ext cx="7597820" cy="1063311"/>
              <a:chOff x="1139780" y="2790695"/>
              <a:chExt cx="4733934" cy="863210"/>
            </a:xfrm>
          </p:grpSpPr>
          <p:sp>
            <p:nvSpPr>
              <p:cNvPr id="156" name="Parallelogram 155"/>
              <p:cNvSpPr/>
              <p:nvPr/>
            </p:nvSpPr>
            <p:spPr>
              <a:xfrm>
                <a:off x="1139780" y="3102576"/>
                <a:ext cx="4733934" cy="551329"/>
              </a:xfrm>
              <a:prstGeom prst="parallelogram">
                <a:avLst/>
              </a:prstGeom>
              <a:solidFill>
                <a:srgbClr val="212121"/>
              </a:solidFill>
              <a:ln>
                <a:noFill/>
              </a:ln>
              <a:effectLst>
                <a:glow rad="127000">
                  <a:srgbClr val="008CF5"/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defRPr/>
                </a:pPr>
                <a:r>
                  <a:rPr lang="vi-VN" sz="2800" b="1" kern="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800" b="1" kern="0" dirty="0" smtClean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Đáp án 4</a:t>
                </a:r>
                <a:endParaRPr lang="en-US" sz="2800" b="1" kern="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7" name="Parallelogram 156"/>
              <p:cNvSpPr/>
              <p:nvPr/>
            </p:nvSpPr>
            <p:spPr>
              <a:xfrm flipH="1">
                <a:off x="1147960" y="2790695"/>
                <a:ext cx="1530911" cy="311881"/>
              </a:xfrm>
              <a:prstGeom prst="parallelogram">
                <a:avLst/>
              </a:prstGeom>
              <a:solidFill>
                <a:srgbClr val="00FF4E">
                  <a:alpha val="7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r>
                  <a:rPr lang="en-US" sz="2000" b="1" kern="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</a:t>
                </a:r>
              </a:p>
            </p:txBody>
          </p:sp>
          <p:sp>
            <p:nvSpPr>
              <p:cNvPr id="158" name="Rectangle 157"/>
              <p:cNvSpPr/>
              <p:nvPr/>
            </p:nvSpPr>
            <p:spPr>
              <a:xfrm>
                <a:off x="2847305" y="2851795"/>
                <a:ext cx="2438876" cy="250781"/>
              </a:xfrm>
              <a:prstGeom prst="rect">
                <a:avLst/>
              </a:prstGeom>
              <a:solidFill>
                <a:srgbClr val="21212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en-US" kern="0">
                  <a:solidFill>
                    <a:sysClr val="windowText" lastClr="000000"/>
                  </a:solidFill>
                </a:endParaRPr>
              </a:p>
            </p:txBody>
          </p:sp>
        </p:grpSp>
        <p:cxnSp>
          <p:nvCxnSpPr>
            <p:cNvPr id="155" name="Straight Connector 154"/>
            <p:cNvCxnSpPr/>
            <p:nvPr/>
          </p:nvCxnSpPr>
          <p:spPr>
            <a:xfrm>
              <a:off x="3609975" y="3095550"/>
              <a:ext cx="4410075" cy="0"/>
            </a:xfrm>
            <a:prstGeom prst="line">
              <a:avLst/>
            </a:prstGeom>
            <a:ln>
              <a:solidFill>
                <a:srgbClr val="008CF5"/>
              </a:solidFill>
            </a:ln>
            <a:effectLst>
              <a:glow rad="127000">
                <a:srgbClr val="008CF5">
                  <a:alpha val="50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9" name="Group 158"/>
          <p:cNvGrpSpPr/>
          <p:nvPr/>
        </p:nvGrpSpPr>
        <p:grpSpPr>
          <a:xfrm>
            <a:off x="2096885" y="5227982"/>
            <a:ext cx="286946" cy="1086820"/>
            <a:chOff x="471240" y="3618653"/>
            <a:chExt cx="286946" cy="1086820"/>
          </a:xfrm>
        </p:grpSpPr>
        <p:cxnSp>
          <p:nvCxnSpPr>
            <p:cNvPr id="160" name="Straight Connector 159"/>
            <p:cNvCxnSpPr>
              <a:stCxn id="141" idx="4"/>
              <a:endCxn id="162" idx="0"/>
            </p:cNvCxnSpPr>
            <p:nvPr/>
          </p:nvCxnSpPr>
          <p:spPr>
            <a:xfrm>
              <a:off x="600199" y="3618653"/>
              <a:ext cx="14514" cy="799874"/>
            </a:xfrm>
            <a:prstGeom prst="line">
              <a:avLst/>
            </a:prstGeom>
            <a:ln>
              <a:solidFill>
                <a:srgbClr val="008CF5"/>
              </a:solidFill>
            </a:ln>
            <a:effectLst>
              <a:glow rad="127000">
                <a:srgbClr val="008CF5">
                  <a:alpha val="50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1" name="Group 160"/>
            <p:cNvGrpSpPr/>
            <p:nvPr/>
          </p:nvGrpSpPr>
          <p:grpSpPr>
            <a:xfrm>
              <a:off x="471240" y="4418527"/>
              <a:ext cx="286946" cy="286946"/>
              <a:chOff x="452190" y="3163606"/>
              <a:chExt cx="286946" cy="286946"/>
            </a:xfrm>
          </p:grpSpPr>
          <p:sp>
            <p:nvSpPr>
              <p:cNvPr id="162" name="Oval 161"/>
              <p:cNvSpPr/>
              <p:nvPr/>
            </p:nvSpPr>
            <p:spPr>
              <a:xfrm>
                <a:off x="452190" y="3163606"/>
                <a:ext cx="286946" cy="286946"/>
              </a:xfrm>
              <a:prstGeom prst="ellipse">
                <a:avLst/>
              </a:prstGeom>
              <a:solidFill>
                <a:srgbClr val="212121"/>
              </a:solidFill>
              <a:ln>
                <a:noFill/>
              </a:ln>
              <a:effectLst>
                <a:glow rad="127000">
                  <a:srgbClr val="008CF5"/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en-US" kern="0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63" name="Oval 162"/>
              <p:cNvSpPr/>
              <p:nvPr/>
            </p:nvSpPr>
            <p:spPr>
              <a:xfrm>
                <a:off x="536586" y="3245621"/>
                <a:ext cx="122915" cy="122915"/>
              </a:xfrm>
              <a:prstGeom prst="ellipse">
                <a:avLst/>
              </a:prstGeom>
              <a:solidFill>
                <a:srgbClr val="008C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en-US" kern="0">
                  <a:solidFill>
                    <a:sysClr val="windowText" lastClr="000000"/>
                  </a:solidFill>
                </a:endParaRPr>
              </a:p>
            </p:txBody>
          </p:sp>
        </p:grpSp>
      </p:grpSp>
      <p:grpSp>
        <p:nvGrpSpPr>
          <p:cNvPr id="2" name="Group 1"/>
          <p:cNvGrpSpPr/>
          <p:nvPr/>
        </p:nvGrpSpPr>
        <p:grpSpPr>
          <a:xfrm>
            <a:off x="1757463" y="89292"/>
            <a:ext cx="956393" cy="957623"/>
            <a:chOff x="83662" y="159259"/>
            <a:chExt cx="1082288" cy="1083680"/>
          </a:xfrm>
        </p:grpSpPr>
        <p:sp>
          <p:nvSpPr>
            <p:cNvPr id="10" name="Oval 9"/>
            <p:cNvSpPr/>
            <p:nvPr/>
          </p:nvSpPr>
          <p:spPr>
            <a:xfrm>
              <a:off x="91433" y="170721"/>
              <a:ext cx="1059109" cy="1059109"/>
            </a:xfrm>
            <a:prstGeom prst="ellipse">
              <a:avLst/>
            </a:prstGeom>
            <a:solidFill>
              <a:srgbClr val="212121"/>
            </a:solidFill>
            <a:ln>
              <a:noFill/>
            </a:ln>
            <a:effectLst>
              <a:glow rad="127000">
                <a:srgbClr val="008CF5"/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 sz="6000" b="1" kern="0" dirty="0">
                <a:solidFill>
                  <a:srgbClr val="008CF5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82" name="Picture 81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3662" y="159259"/>
              <a:ext cx="1082288" cy="1082288"/>
            </a:xfrm>
            <a:prstGeom prst="rect">
              <a:avLst/>
            </a:prstGeom>
          </p:spPr>
        </p:pic>
        <p:pic>
          <p:nvPicPr>
            <p:cNvPr id="81" name="Picture 80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40649" y="240741"/>
              <a:ext cx="757177" cy="937456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>
              <a:off x="321902" y="267725"/>
              <a:ext cx="611686" cy="9752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defRPr/>
              </a:pPr>
              <a:r>
                <a:rPr lang="en-US" sz="5000" b="1" kern="0" dirty="0">
                  <a:solidFill>
                    <a:srgbClr val="008CF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</p:grpSp>
      <p:sp>
        <p:nvSpPr>
          <p:cNvPr id="62" name="Parallelogram 61"/>
          <p:cNvSpPr/>
          <p:nvPr/>
        </p:nvSpPr>
        <p:spPr>
          <a:xfrm flipH="1">
            <a:off x="9996490" y="6657978"/>
            <a:ext cx="671511" cy="200025"/>
          </a:xfrm>
          <a:prstGeom prst="parallelogram">
            <a:avLst/>
          </a:prstGeom>
          <a:solidFill>
            <a:srgbClr val="00F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sz="1200" b="1" kern="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ANS</a:t>
            </a:r>
          </a:p>
        </p:txBody>
      </p:sp>
      <p:grpSp>
        <p:nvGrpSpPr>
          <p:cNvPr id="151" name="Group 150"/>
          <p:cNvGrpSpPr/>
          <p:nvPr/>
        </p:nvGrpSpPr>
        <p:grpSpPr>
          <a:xfrm>
            <a:off x="2096885" y="4038132"/>
            <a:ext cx="286946" cy="1189850"/>
            <a:chOff x="471240" y="3515623"/>
            <a:chExt cx="286946" cy="1189850"/>
          </a:xfrm>
        </p:grpSpPr>
        <p:cxnSp>
          <p:nvCxnSpPr>
            <p:cNvPr id="139" name="Straight Connector 138"/>
            <p:cNvCxnSpPr>
              <a:endCxn id="141" idx="0"/>
            </p:cNvCxnSpPr>
            <p:nvPr/>
          </p:nvCxnSpPr>
          <p:spPr>
            <a:xfrm>
              <a:off x="614713" y="3515623"/>
              <a:ext cx="0" cy="902904"/>
            </a:xfrm>
            <a:prstGeom prst="line">
              <a:avLst/>
            </a:prstGeom>
            <a:ln>
              <a:solidFill>
                <a:srgbClr val="008CF5"/>
              </a:solidFill>
            </a:ln>
            <a:effectLst>
              <a:glow rad="127000">
                <a:srgbClr val="008CF5">
                  <a:alpha val="50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0" name="Group 139"/>
            <p:cNvGrpSpPr/>
            <p:nvPr/>
          </p:nvGrpSpPr>
          <p:grpSpPr>
            <a:xfrm>
              <a:off x="471240" y="4418527"/>
              <a:ext cx="286946" cy="286946"/>
              <a:chOff x="452190" y="3163606"/>
              <a:chExt cx="286946" cy="286946"/>
            </a:xfrm>
          </p:grpSpPr>
          <p:sp>
            <p:nvSpPr>
              <p:cNvPr id="141" name="Oval 140"/>
              <p:cNvSpPr/>
              <p:nvPr/>
            </p:nvSpPr>
            <p:spPr>
              <a:xfrm>
                <a:off x="452190" y="3163606"/>
                <a:ext cx="286946" cy="286946"/>
              </a:xfrm>
              <a:prstGeom prst="ellipse">
                <a:avLst/>
              </a:prstGeom>
              <a:solidFill>
                <a:srgbClr val="212121"/>
              </a:solidFill>
              <a:ln>
                <a:noFill/>
              </a:ln>
              <a:effectLst>
                <a:glow rad="127000">
                  <a:srgbClr val="008CF5"/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en-US" kern="0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42" name="Oval 141"/>
              <p:cNvSpPr/>
              <p:nvPr/>
            </p:nvSpPr>
            <p:spPr>
              <a:xfrm>
                <a:off x="531824" y="3245621"/>
                <a:ext cx="122915" cy="122915"/>
              </a:xfrm>
              <a:prstGeom prst="ellipse">
                <a:avLst/>
              </a:prstGeom>
              <a:solidFill>
                <a:srgbClr val="008C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en-US" kern="0">
                  <a:solidFill>
                    <a:sysClr val="windowText" lastClr="000000"/>
                  </a:solidFill>
                </a:endParaRPr>
              </a:p>
            </p:txBody>
          </p:sp>
        </p:grpSp>
      </p:grpSp>
      <p:grpSp>
        <p:nvGrpSpPr>
          <p:cNvPr id="150" name="Group 149"/>
          <p:cNvGrpSpPr/>
          <p:nvPr/>
        </p:nvGrpSpPr>
        <p:grpSpPr>
          <a:xfrm>
            <a:off x="2096885" y="3013380"/>
            <a:ext cx="286946" cy="1151755"/>
            <a:chOff x="471240" y="2490868"/>
            <a:chExt cx="286946" cy="1151755"/>
          </a:xfrm>
        </p:grpSpPr>
        <p:cxnSp>
          <p:nvCxnSpPr>
            <p:cNvPr id="116" name="Straight Connector 115"/>
            <p:cNvCxnSpPr>
              <a:stCxn id="20" idx="4"/>
              <a:endCxn id="118" idx="0"/>
            </p:cNvCxnSpPr>
            <p:nvPr/>
          </p:nvCxnSpPr>
          <p:spPr>
            <a:xfrm>
              <a:off x="600199" y="2490868"/>
              <a:ext cx="14514" cy="864809"/>
            </a:xfrm>
            <a:prstGeom prst="line">
              <a:avLst/>
            </a:prstGeom>
            <a:ln>
              <a:solidFill>
                <a:srgbClr val="008CF5"/>
              </a:solidFill>
            </a:ln>
            <a:effectLst>
              <a:glow rad="127000">
                <a:srgbClr val="008CF5">
                  <a:alpha val="50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7" name="Group 116"/>
            <p:cNvGrpSpPr/>
            <p:nvPr/>
          </p:nvGrpSpPr>
          <p:grpSpPr>
            <a:xfrm>
              <a:off x="471240" y="3355677"/>
              <a:ext cx="286946" cy="286946"/>
              <a:chOff x="452190" y="3163606"/>
              <a:chExt cx="286946" cy="286946"/>
            </a:xfrm>
          </p:grpSpPr>
          <p:sp>
            <p:nvSpPr>
              <p:cNvPr id="118" name="Oval 117"/>
              <p:cNvSpPr/>
              <p:nvPr/>
            </p:nvSpPr>
            <p:spPr>
              <a:xfrm>
                <a:off x="452190" y="3163606"/>
                <a:ext cx="286946" cy="286946"/>
              </a:xfrm>
              <a:prstGeom prst="ellipse">
                <a:avLst/>
              </a:prstGeom>
              <a:solidFill>
                <a:srgbClr val="212121"/>
              </a:solidFill>
              <a:ln>
                <a:noFill/>
              </a:ln>
              <a:effectLst>
                <a:glow rad="127000">
                  <a:srgbClr val="008CF5"/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en-US" kern="0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19" name="Oval 118"/>
              <p:cNvSpPr/>
              <p:nvPr/>
            </p:nvSpPr>
            <p:spPr>
              <a:xfrm>
                <a:off x="531824" y="3245621"/>
                <a:ext cx="122915" cy="122915"/>
              </a:xfrm>
              <a:prstGeom prst="ellipse">
                <a:avLst/>
              </a:prstGeom>
              <a:solidFill>
                <a:srgbClr val="008C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en-US" kern="0">
                  <a:solidFill>
                    <a:sysClr val="windowText" lastClr="000000"/>
                  </a:solidFill>
                </a:endParaRPr>
              </a:p>
            </p:txBody>
          </p:sp>
        </p:grpSp>
      </p:grpSp>
      <p:grpSp>
        <p:nvGrpSpPr>
          <p:cNvPr id="149" name="Group 148"/>
          <p:cNvGrpSpPr/>
          <p:nvPr/>
        </p:nvGrpSpPr>
        <p:grpSpPr>
          <a:xfrm>
            <a:off x="2096885" y="1045685"/>
            <a:ext cx="286946" cy="1967695"/>
            <a:chOff x="471240" y="574185"/>
            <a:chExt cx="286946" cy="1967695"/>
          </a:xfrm>
        </p:grpSpPr>
        <p:cxnSp>
          <p:nvCxnSpPr>
            <p:cNvPr id="13" name="Straight Connector 12"/>
            <p:cNvCxnSpPr>
              <a:stCxn id="82" idx="2"/>
              <a:endCxn id="20" idx="0"/>
            </p:cNvCxnSpPr>
            <p:nvPr/>
          </p:nvCxnSpPr>
          <p:spPr>
            <a:xfrm>
              <a:off x="610012" y="574185"/>
              <a:ext cx="4701" cy="1680749"/>
            </a:xfrm>
            <a:prstGeom prst="line">
              <a:avLst/>
            </a:prstGeom>
            <a:ln>
              <a:solidFill>
                <a:srgbClr val="008CF5"/>
              </a:solidFill>
            </a:ln>
            <a:effectLst>
              <a:glow rad="127000">
                <a:srgbClr val="008CF5">
                  <a:alpha val="50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6" name="Group 65"/>
            <p:cNvGrpSpPr/>
            <p:nvPr/>
          </p:nvGrpSpPr>
          <p:grpSpPr>
            <a:xfrm>
              <a:off x="471240" y="2254934"/>
              <a:ext cx="286946" cy="286946"/>
              <a:chOff x="452190" y="3133126"/>
              <a:chExt cx="286946" cy="286946"/>
            </a:xfrm>
          </p:grpSpPr>
          <p:sp>
            <p:nvSpPr>
              <p:cNvPr id="20" name="Oval 19"/>
              <p:cNvSpPr/>
              <p:nvPr/>
            </p:nvSpPr>
            <p:spPr>
              <a:xfrm>
                <a:off x="452190" y="3133126"/>
                <a:ext cx="286946" cy="286946"/>
              </a:xfrm>
              <a:prstGeom prst="ellipse">
                <a:avLst/>
              </a:prstGeom>
              <a:solidFill>
                <a:srgbClr val="212121"/>
              </a:solidFill>
              <a:ln>
                <a:noFill/>
              </a:ln>
              <a:effectLst>
                <a:glow rad="127000">
                  <a:srgbClr val="008CF5"/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en-US" kern="0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1" name="Oval 20"/>
              <p:cNvSpPr/>
              <p:nvPr/>
            </p:nvSpPr>
            <p:spPr>
              <a:xfrm>
                <a:off x="531824" y="3217049"/>
                <a:ext cx="122915" cy="122915"/>
              </a:xfrm>
              <a:prstGeom prst="ellipse">
                <a:avLst/>
              </a:prstGeom>
              <a:solidFill>
                <a:srgbClr val="008C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en-US" kern="0">
                  <a:solidFill>
                    <a:sysClr val="windowText" lastClr="000000"/>
                  </a:solidFill>
                </a:endParaRPr>
              </a:p>
            </p:txBody>
          </p:sp>
        </p:grpSp>
      </p:grpSp>
      <p:sp>
        <p:nvSpPr>
          <p:cNvPr id="64" name="Parallelogram 63"/>
          <p:cNvSpPr/>
          <p:nvPr/>
        </p:nvSpPr>
        <p:spPr>
          <a:xfrm flipH="1">
            <a:off x="9996489" y="6377427"/>
            <a:ext cx="671511" cy="200025"/>
          </a:xfrm>
          <a:prstGeom prst="parallelogram">
            <a:avLst/>
          </a:prstGeom>
          <a:solidFill>
            <a:srgbClr val="00F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sz="1100" b="1" kern="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TIME</a:t>
            </a:r>
          </a:p>
        </p:txBody>
      </p:sp>
      <p:sp>
        <p:nvSpPr>
          <p:cNvPr id="65" name="Rectangle 64"/>
          <p:cNvSpPr/>
          <p:nvPr/>
        </p:nvSpPr>
        <p:spPr>
          <a:xfrm>
            <a:off x="1614478" y="1235587"/>
            <a:ext cx="1270127" cy="1270127"/>
          </a:xfrm>
          <a:prstGeom prst="rect">
            <a:avLst/>
          </a:prstGeom>
          <a:solidFill>
            <a:srgbClr val="00FF4E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sz="6000" b="1" kern="0" dirty="0">
                <a:solidFill>
                  <a:sysClr val="windowText" lastClr="000000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30</a:t>
            </a:r>
          </a:p>
        </p:txBody>
      </p:sp>
      <p:grpSp>
        <p:nvGrpSpPr>
          <p:cNvPr id="67" name="Group 66"/>
          <p:cNvGrpSpPr/>
          <p:nvPr/>
        </p:nvGrpSpPr>
        <p:grpSpPr>
          <a:xfrm>
            <a:off x="1614473" y="1226063"/>
            <a:ext cx="1270128" cy="1271345"/>
            <a:chOff x="-1408548" y="1800614"/>
            <a:chExt cx="1270128" cy="1271345"/>
          </a:xfrm>
        </p:grpSpPr>
        <p:sp>
          <p:nvSpPr>
            <p:cNvPr id="68" name="Rectangle 67"/>
            <p:cNvSpPr/>
            <p:nvPr/>
          </p:nvSpPr>
          <p:spPr>
            <a:xfrm>
              <a:off x="-1408548" y="1801832"/>
              <a:ext cx="1270127" cy="1270127"/>
            </a:xfrm>
            <a:prstGeom prst="rect">
              <a:avLst/>
            </a:prstGeom>
            <a:solidFill>
              <a:srgbClr val="2121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 sz="6000" b="1" kern="0" dirty="0">
                <a:solidFill>
                  <a:sysClr val="windowText" lastClr="000000"/>
                </a:solidFill>
                <a:latin typeface="Arial Black" panose="020B0A040201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0" name="Rectangle 69"/>
            <p:cNvSpPr/>
            <p:nvPr/>
          </p:nvSpPr>
          <p:spPr>
            <a:xfrm>
              <a:off x="-1408547" y="1800614"/>
              <a:ext cx="1270127" cy="1270127"/>
            </a:xfrm>
            <a:prstGeom prst="rect">
              <a:avLst/>
            </a:prstGeom>
            <a:solidFill>
              <a:srgbClr val="00FF4E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sz="6000" b="1" kern="0" dirty="0">
                  <a:solidFill>
                    <a:schemeClr val="bg1"/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29</a:t>
              </a:r>
            </a:p>
          </p:txBody>
        </p:sp>
      </p:grpSp>
      <p:grpSp>
        <p:nvGrpSpPr>
          <p:cNvPr id="71" name="Group 70"/>
          <p:cNvGrpSpPr/>
          <p:nvPr/>
        </p:nvGrpSpPr>
        <p:grpSpPr>
          <a:xfrm>
            <a:off x="1614472" y="1226063"/>
            <a:ext cx="1270128" cy="1270551"/>
            <a:chOff x="-1408548" y="1801408"/>
            <a:chExt cx="1270128" cy="1270551"/>
          </a:xfrm>
        </p:grpSpPr>
        <p:sp>
          <p:nvSpPr>
            <p:cNvPr id="72" name="Rectangle 71"/>
            <p:cNvSpPr/>
            <p:nvPr/>
          </p:nvSpPr>
          <p:spPr>
            <a:xfrm>
              <a:off x="-1408548" y="1801832"/>
              <a:ext cx="1270127" cy="1270127"/>
            </a:xfrm>
            <a:prstGeom prst="rect">
              <a:avLst/>
            </a:prstGeom>
            <a:solidFill>
              <a:srgbClr val="2121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 sz="6000" b="1" kern="0" dirty="0">
                <a:solidFill>
                  <a:sysClr val="windowText" lastClr="000000"/>
                </a:solidFill>
                <a:latin typeface="Arial Black" panose="020B0A040201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3" name="Rectangle 72"/>
            <p:cNvSpPr/>
            <p:nvPr/>
          </p:nvSpPr>
          <p:spPr>
            <a:xfrm>
              <a:off x="-1408547" y="1801408"/>
              <a:ext cx="1270127" cy="1270127"/>
            </a:xfrm>
            <a:prstGeom prst="rect">
              <a:avLst/>
            </a:prstGeom>
            <a:solidFill>
              <a:srgbClr val="00FF4E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sz="6000" b="1" kern="0" dirty="0">
                  <a:solidFill>
                    <a:schemeClr val="bg1"/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28</a:t>
              </a:r>
            </a:p>
          </p:txBody>
        </p:sp>
      </p:grpSp>
      <p:grpSp>
        <p:nvGrpSpPr>
          <p:cNvPr id="74" name="Group 73"/>
          <p:cNvGrpSpPr/>
          <p:nvPr/>
        </p:nvGrpSpPr>
        <p:grpSpPr>
          <a:xfrm>
            <a:off x="1614471" y="1225850"/>
            <a:ext cx="1270128" cy="1270551"/>
            <a:chOff x="-1408548" y="1801408"/>
            <a:chExt cx="1270128" cy="1270551"/>
          </a:xfrm>
        </p:grpSpPr>
        <p:sp>
          <p:nvSpPr>
            <p:cNvPr id="75" name="Rectangle 74"/>
            <p:cNvSpPr/>
            <p:nvPr/>
          </p:nvSpPr>
          <p:spPr>
            <a:xfrm>
              <a:off x="-1408548" y="1801832"/>
              <a:ext cx="1270127" cy="1270127"/>
            </a:xfrm>
            <a:prstGeom prst="rect">
              <a:avLst/>
            </a:prstGeom>
            <a:solidFill>
              <a:srgbClr val="2121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 sz="6000" b="1" kern="0" dirty="0">
                <a:solidFill>
                  <a:sysClr val="windowText" lastClr="000000"/>
                </a:solidFill>
                <a:latin typeface="Arial Black" panose="020B0A040201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6" name="Rectangle 75"/>
            <p:cNvSpPr/>
            <p:nvPr/>
          </p:nvSpPr>
          <p:spPr>
            <a:xfrm>
              <a:off x="-1408547" y="1801408"/>
              <a:ext cx="1270127" cy="1270127"/>
            </a:xfrm>
            <a:prstGeom prst="rect">
              <a:avLst/>
            </a:prstGeom>
            <a:solidFill>
              <a:srgbClr val="00FF4E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sz="6000" b="1" kern="0" dirty="0">
                  <a:solidFill>
                    <a:schemeClr val="bg1"/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27</a:t>
              </a:r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1614469" y="1225850"/>
            <a:ext cx="1270128" cy="1271345"/>
            <a:chOff x="-1408548" y="1800614"/>
            <a:chExt cx="1270128" cy="1271345"/>
          </a:xfrm>
        </p:grpSpPr>
        <p:sp>
          <p:nvSpPr>
            <p:cNvPr id="78" name="Rectangle 77"/>
            <p:cNvSpPr/>
            <p:nvPr/>
          </p:nvSpPr>
          <p:spPr>
            <a:xfrm>
              <a:off x="-1408548" y="1801832"/>
              <a:ext cx="1270127" cy="1270127"/>
            </a:xfrm>
            <a:prstGeom prst="rect">
              <a:avLst/>
            </a:prstGeom>
            <a:solidFill>
              <a:srgbClr val="2121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 sz="6000" b="1" kern="0" dirty="0">
                <a:solidFill>
                  <a:sysClr val="windowText" lastClr="000000"/>
                </a:solidFill>
                <a:latin typeface="Arial Black" panose="020B0A040201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9" name="Rectangle 78"/>
            <p:cNvSpPr/>
            <p:nvPr/>
          </p:nvSpPr>
          <p:spPr>
            <a:xfrm>
              <a:off x="-1408547" y="1800614"/>
              <a:ext cx="1270127" cy="1270127"/>
            </a:xfrm>
            <a:prstGeom prst="rect">
              <a:avLst/>
            </a:prstGeom>
            <a:solidFill>
              <a:srgbClr val="00FF4E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sz="6000" b="1" kern="0" dirty="0">
                  <a:solidFill>
                    <a:schemeClr val="bg1"/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26</a:t>
              </a:r>
            </a:p>
          </p:txBody>
        </p:sp>
      </p:grpSp>
      <p:grpSp>
        <p:nvGrpSpPr>
          <p:cNvPr id="83" name="Group 82"/>
          <p:cNvGrpSpPr/>
          <p:nvPr/>
        </p:nvGrpSpPr>
        <p:grpSpPr>
          <a:xfrm>
            <a:off x="1614468" y="1225850"/>
            <a:ext cx="1270128" cy="1271345"/>
            <a:chOff x="-1408548" y="1800614"/>
            <a:chExt cx="1270128" cy="1271345"/>
          </a:xfrm>
        </p:grpSpPr>
        <p:sp>
          <p:nvSpPr>
            <p:cNvPr id="84" name="Rectangle 83"/>
            <p:cNvSpPr/>
            <p:nvPr/>
          </p:nvSpPr>
          <p:spPr>
            <a:xfrm>
              <a:off x="-1408548" y="1801832"/>
              <a:ext cx="1270127" cy="1270127"/>
            </a:xfrm>
            <a:prstGeom prst="rect">
              <a:avLst/>
            </a:prstGeom>
            <a:solidFill>
              <a:srgbClr val="2121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 sz="6000" b="1" kern="0" dirty="0">
                <a:solidFill>
                  <a:sysClr val="windowText" lastClr="000000"/>
                </a:solidFill>
                <a:latin typeface="Arial Black" panose="020B0A040201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5" name="Rectangle 84"/>
            <p:cNvSpPr/>
            <p:nvPr/>
          </p:nvSpPr>
          <p:spPr>
            <a:xfrm>
              <a:off x="-1408547" y="1800614"/>
              <a:ext cx="1270127" cy="1270127"/>
            </a:xfrm>
            <a:prstGeom prst="rect">
              <a:avLst/>
            </a:prstGeom>
            <a:solidFill>
              <a:srgbClr val="00FF4E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sz="6000" b="1" kern="0" dirty="0">
                  <a:solidFill>
                    <a:schemeClr val="bg1"/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25</a:t>
              </a:r>
            </a:p>
          </p:txBody>
        </p:sp>
      </p:grpSp>
      <p:grpSp>
        <p:nvGrpSpPr>
          <p:cNvPr id="86" name="Group 85"/>
          <p:cNvGrpSpPr/>
          <p:nvPr/>
        </p:nvGrpSpPr>
        <p:grpSpPr>
          <a:xfrm>
            <a:off x="1614464" y="1225480"/>
            <a:ext cx="1270128" cy="1271345"/>
            <a:chOff x="-1408548" y="1800614"/>
            <a:chExt cx="1270128" cy="1271345"/>
          </a:xfrm>
        </p:grpSpPr>
        <p:sp>
          <p:nvSpPr>
            <p:cNvPr id="87" name="Rectangle 86"/>
            <p:cNvSpPr/>
            <p:nvPr/>
          </p:nvSpPr>
          <p:spPr>
            <a:xfrm>
              <a:off x="-1408548" y="1801832"/>
              <a:ext cx="1270127" cy="1270127"/>
            </a:xfrm>
            <a:prstGeom prst="rect">
              <a:avLst/>
            </a:prstGeom>
            <a:solidFill>
              <a:srgbClr val="2121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 sz="6000" b="1" kern="0" dirty="0">
                <a:solidFill>
                  <a:sysClr val="windowText" lastClr="000000"/>
                </a:solidFill>
                <a:latin typeface="Arial Black" panose="020B0A040201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8" name="Rectangle 87"/>
            <p:cNvSpPr/>
            <p:nvPr/>
          </p:nvSpPr>
          <p:spPr>
            <a:xfrm>
              <a:off x="-1408547" y="1800614"/>
              <a:ext cx="1270127" cy="1270127"/>
            </a:xfrm>
            <a:prstGeom prst="rect">
              <a:avLst/>
            </a:prstGeom>
            <a:solidFill>
              <a:srgbClr val="00FF4E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sz="6000" b="1" kern="0" dirty="0">
                  <a:solidFill>
                    <a:schemeClr val="bg1"/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24</a:t>
              </a:r>
            </a:p>
          </p:txBody>
        </p:sp>
      </p:grpSp>
      <p:grpSp>
        <p:nvGrpSpPr>
          <p:cNvPr id="89" name="Group 88"/>
          <p:cNvGrpSpPr/>
          <p:nvPr/>
        </p:nvGrpSpPr>
        <p:grpSpPr>
          <a:xfrm>
            <a:off x="1614463" y="1225480"/>
            <a:ext cx="1270128" cy="1271345"/>
            <a:chOff x="-1408548" y="1800614"/>
            <a:chExt cx="1270128" cy="1271345"/>
          </a:xfrm>
        </p:grpSpPr>
        <p:sp>
          <p:nvSpPr>
            <p:cNvPr id="90" name="Rectangle 89"/>
            <p:cNvSpPr/>
            <p:nvPr/>
          </p:nvSpPr>
          <p:spPr>
            <a:xfrm>
              <a:off x="-1408548" y="1801832"/>
              <a:ext cx="1270127" cy="1270127"/>
            </a:xfrm>
            <a:prstGeom prst="rect">
              <a:avLst/>
            </a:prstGeom>
            <a:solidFill>
              <a:srgbClr val="2121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 sz="6000" b="1" kern="0" dirty="0">
                <a:solidFill>
                  <a:sysClr val="windowText" lastClr="000000"/>
                </a:solidFill>
                <a:latin typeface="Arial Black" panose="020B0A040201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1" name="Rectangle 90"/>
            <p:cNvSpPr/>
            <p:nvPr/>
          </p:nvSpPr>
          <p:spPr>
            <a:xfrm>
              <a:off x="-1408547" y="1800614"/>
              <a:ext cx="1270127" cy="1270127"/>
            </a:xfrm>
            <a:prstGeom prst="rect">
              <a:avLst/>
            </a:prstGeom>
            <a:solidFill>
              <a:srgbClr val="00FF4E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sz="6000" b="1" kern="0" dirty="0">
                  <a:solidFill>
                    <a:schemeClr val="bg1"/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23</a:t>
              </a:r>
            </a:p>
          </p:txBody>
        </p:sp>
      </p:grpSp>
      <p:grpSp>
        <p:nvGrpSpPr>
          <p:cNvPr id="92" name="Group 91"/>
          <p:cNvGrpSpPr/>
          <p:nvPr/>
        </p:nvGrpSpPr>
        <p:grpSpPr>
          <a:xfrm>
            <a:off x="1614454" y="1224737"/>
            <a:ext cx="1270128" cy="1271345"/>
            <a:chOff x="-1408548" y="1800614"/>
            <a:chExt cx="1270128" cy="1271345"/>
          </a:xfrm>
        </p:grpSpPr>
        <p:sp>
          <p:nvSpPr>
            <p:cNvPr id="93" name="Rectangle 92"/>
            <p:cNvSpPr/>
            <p:nvPr/>
          </p:nvSpPr>
          <p:spPr>
            <a:xfrm>
              <a:off x="-1408548" y="1801832"/>
              <a:ext cx="1270127" cy="1270127"/>
            </a:xfrm>
            <a:prstGeom prst="rect">
              <a:avLst/>
            </a:prstGeom>
            <a:solidFill>
              <a:srgbClr val="2121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 sz="6000" b="1" kern="0" dirty="0">
                <a:solidFill>
                  <a:sysClr val="windowText" lastClr="000000"/>
                </a:solidFill>
                <a:latin typeface="Arial Black" panose="020B0A040201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4" name="Rectangle 93"/>
            <p:cNvSpPr/>
            <p:nvPr/>
          </p:nvSpPr>
          <p:spPr>
            <a:xfrm>
              <a:off x="-1408547" y="1800614"/>
              <a:ext cx="1270127" cy="1270127"/>
            </a:xfrm>
            <a:prstGeom prst="rect">
              <a:avLst/>
            </a:prstGeom>
            <a:solidFill>
              <a:srgbClr val="00FF4E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sz="6000" b="1" kern="0" dirty="0">
                  <a:solidFill>
                    <a:schemeClr val="bg1"/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22</a:t>
              </a:r>
            </a:p>
          </p:txBody>
        </p:sp>
      </p:grpSp>
      <p:grpSp>
        <p:nvGrpSpPr>
          <p:cNvPr id="95" name="Group 94"/>
          <p:cNvGrpSpPr/>
          <p:nvPr/>
        </p:nvGrpSpPr>
        <p:grpSpPr>
          <a:xfrm>
            <a:off x="1614453" y="1224154"/>
            <a:ext cx="1270128" cy="1271345"/>
            <a:chOff x="-1408548" y="1800614"/>
            <a:chExt cx="1270128" cy="1271345"/>
          </a:xfrm>
        </p:grpSpPr>
        <p:sp>
          <p:nvSpPr>
            <p:cNvPr id="96" name="Rectangle 95"/>
            <p:cNvSpPr/>
            <p:nvPr/>
          </p:nvSpPr>
          <p:spPr>
            <a:xfrm>
              <a:off x="-1408548" y="1801832"/>
              <a:ext cx="1270127" cy="1270127"/>
            </a:xfrm>
            <a:prstGeom prst="rect">
              <a:avLst/>
            </a:prstGeom>
            <a:solidFill>
              <a:srgbClr val="2121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 sz="6000" b="1" kern="0" dirty="0">
                <a:solidFill>
                  <a:sysClr val="windowText" lastClr="000000"/>
                </a:solidFill>
                <a:latin typeface="Arial Black" panose="020B0A040201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7" name="Rectangle 96"/>
            <p:cNvSpPr/>
            <p:nvPr/>
          </p:nvSpPr>
          <p:spPr>
            <a:xfrm>
              <a:off x="-1408547" y="1800614"/>
              <a:ext cx="1270127" cy="1270127"/>
            </a:xfrm>
            <a:prstGeom prst="rect">
              <a:avLst/>
            </a:prstGeom>
            <a:solidFill>
              <a:srgbClr val="00FF4E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sz="6000" b="1" kern="0" dirty="0">
                  <a:solidFill>
                    <a:schemeClr val="bg1"/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21</a:t>
              </a:r>
            </a:p>
          </p:txBody>
        </p:sp>
      </p:grpSp>
      <p:grpSp>
        <p:nvGrpSpPr>
          <p:cNvPr id="98" name="Group 97"/>
          <p:cNvGrpSpPr/>
          <p:nvPr/>
        </p:nvGrpSpPr>
        <p:grpSpPr>
          <a:xfrm>
            <a:off x="1614452" y="1223544"/>
            <a:ext cx="1270128" cy="1271345"/>
            <a:chOff x="-1408548" y="1800614"/>
            <a:chExt cx="1270128" cy="1271345"/>
          </a:xfrm>
        </p:grpSpPr>
        <p:sp>
          <p:nvSpPr>
            <p:cNvPr id="99" name="Rectangle 98"/>
            <p:cNvSpPr/>
            <p:nvPr/>
          </p:nvSpPr>
          <p:spPr>
            <a:xfrm>
              <a:off x="-1408548" y="1801832"/>
              <a:ext cx="1270127" cy="1270127"/>
            </a:xfrm>
            <a:prstGeom prst="rect">
              <a:avLst/>
            </a:prstGeom>
            <a:solidFill>
              <a:srgbClr val="2121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 sz="6000" b="1" kern="0" dirty="0">
                <a:solidFill>
                  <a:sysClr val="windowText" lastClr="000000"/>
                </a:solidFill>
                <a:latin typeface="Arial Black" panose="020B0A040201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0" name="Rectangle 99"/>
            <p:cNvSpPr/>
            <p:nvPr/>
          </p:nvSpPr>
          <p:spPr>
            <a:xfrm>
              <a:off x="-1408547" y="1800614"/>
              <a:ext cx="1270127" cy="1270127"/>
            </a:xfrm>
            <a:prstGeom prst="rect">
              <a:avLst/>
            </a:prstGeom>
            <a:solidFill>
              <a:srgbClr val="00FF4E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sz="6000" b="1" kern="0" dirty="0">
                  <a:solidFill>
                    <a:schemeClr val="bg1"/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20</a:t>
              </a:r>
            </a:p>
          </p:txBody>
        </p:sp>
      </p:grpSp>
      <p:grpSp>
        <p:nvGrpSpPr>
          <p:cNvPr id="101" name="Group 100"/>
          <p:cNvGrpSpPr/>
          <p:nvPr/>
        </p:nvGrpSpPr>
        <p:grpSpPr>
          <a:xfrm>
            <a:off x="1611741" y="1223541"/>
            <a:ext cx="1270128" cy="1271290"/>
            <a:chOff x="-1408548" y="1801832"/>
            <a:chExt cx="1270128" cy="1271290"/>
          </a:xfrm>
        </p:grpSpPr>
        <p:sp>
          <p:nvSpPr>
            <p:cNvPr id="102" name="Rectangle 101"/>
            <p:cNvSpPr/>
            <p:nvPr/>
          </p:nvSpPr>
          <p:spPr>
            <a:xfrm>
              <a:off x="-1408548" y="1801832"/>
              <a:ext cx="1270127" cy="1270127"/>
            </a:xfrm>
            <a:prstGeom prst="rect">
              <a:avLst/>
            </a:prstGeom>
            <a:solidFill>
              <a:srgbClr val="2121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 sz="6000" b="1" kern="0" dirty="0">
                <a:solidFill>
                  <a:sysClr val="windowText" lastClr="000000"/>
                </a:solidFill>
                <a:latin typeface="Arial Black" panose="020B0A040201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3" name="Rectangle 102"/>
            <p:cNvSpPr/>
            <p:nvPr/>
          </p:nvSpPr>
          <p:spPr>
            <a:xfrm>
              <a:off x="-1408547" y="1802995"/>
              <a:ext cx="1270127" cy="1270127"/>
            </a:xfrm>
            <a:prstGeom prst="rect">
              <a:avLst/>
            </a:prstGeom>
            <a:solidFill>
              <a:srgbClr val="00FF4E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sz="6000" b="1" kern="0" dirty="0">
                  <a:solidFill>
                    <a:sysClr val="windowText" lastClr="000000"/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19</a:t>
              </a:r>
            </a:p>
          </p:txBody>
        </p:sp>
      </p:grpSp>
      <p:grpSp>
        <p:nvGrpSpPr>
          <p:cNvPr id="104" name="Group 103"/>
          <p:cNvGrpSpPr/>
          <p:nvPr/>
        </p:nvGrpSpPr>
        <p:grpSpPr>
          <a:xfrm>
            <a:off x="1607923" y="1235297"/>
            <a:ext cx="1270128" cy="1271290"/>
            <a:chOff x="-1408548" y="1801832"/>
            <a:chExt cx="1270128" cy="1271290"/>
          </a:xfrm>
        </p:grpSpPr>
        <p:sp>
          <p:nvSpPr>
            <p:cNvPr id="105" name="Rectangle 104"/>
            <p:cNvSpPr/>
            <p:nvPr/>
          </p:nvSpPr>
          <p:spPr>
            <a:xfrm>
              <a:off x="-1408548" y="1801832"/>
              <a:ext cx="1270127" cy="1270127"/>
            </a:xfrm>
            <a:prstGeom prst="rect">
              <a:avLst/>
            </a:prstGeom>
            <a:solidFill>
              <a:srgbClr val="2121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 sz="6000" b="1" kern="0" dirty="0">
                <a:solidFill>
                  <a:sysClr val="windowText" lastClr="000000"/>
                </a:solidFill>
                <a:latin typeface="Arial Black" panose="020B0A040201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6" name="Rectangle 105"/>
            <p:cNvSpPr/>
            <p:nvPr/>
          </p:nvSpPr>
          <p:spPr>
            <a:xfrm>
              <a:off x="-1408547" y="1802995"/>
              <a:ext cx="1270127" cy="1270127"/>
            </a:xfrm>
            <a:prstGeom prst="rect">
              <a:avLst/>
            </a:prstGeom>
            <a:solidFill>
              <a:srgbClr val="00FF4E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sz="6000" b="1" kern="0" dirty="0">
                  <a:solidFill>
                    <a:sysClr val="windowText" lastClr="000000"/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18</a:t>
              </a:r>
            </a:p>
          </p:txBody>
        </p:sp>
      </p:grpSp>
      <p:grpSp>
        <p:nvGrpSpPr>
          <p:cNvPr id="107" name="Group 106"/>
          <p:cNvGrpSpPr/>
          <p:nvPr/>
        </p:nvGrpSpPr>
        <p:grpSpPr>
          <a:xfrm>
            <a:off x="1607922" y="1239720"/>
            <a:ext cx="1270128" cy="1271290"/>
            <a:chOff x="-1408548" y="1801832"/>
            <a:chExt cx="1270128" cy="1271290"/>
          </a:xfrm>
        </p:grpSpPr>
        <p:sp>
          <p:nvSpPr>
            <p:cNvPr id="108" name="Rectangle 107"/>
            <p:cNvSpPr/>
            <p:nvPr/>
          </p:nvSpPr>
          <p:spPr>
            <a:xfrm>
              <a:off x="-1408548" y="1801832"/>
              <a:ext cx="1270127" cy="1270127"/>
            </a:xfrm>
            <a:prstGeom prst="rect">
              <a:avLst/>
            </a:prstGeom>
            <a:solidFill>
              <a:srgbClr val="2121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 sz="6000" b="1" kern="0" dirty="0">
                <a:solidFill>
                  <a:sysClr val="windowText" lastClr="000000"/>
                </a:solidFill>
                <a:latin typeface="Arial Black" panose="020B0A040201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9" name="Rectangle 108"/>
            <p:cNvSpPr/>
            <p:nvPr/>
          </p:nvSpPr>
          <p:spPr>
            <a:xfrm>
              <a:off x="-1408547" y="1802995"/>
              <a:ext cx="1270127" cy="1270127"/>
            </a:xfrm>
            <a:prstGeom prst="rect">
              <a:avLst/>
            </a:prstGeom>
            <a:solidFill>
              <a:srgbClr val="00FF4E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sz="6000" b="1" kern="0" dirty="0">
                  <a:solidFill>
                    <a:sysClr val="windowText" lastClr="000000"/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17</a:t>
              </a:r>
            </a:p>
          </p:txBody>
        </p:sp>
      </p:grpSp>
      <p:grpSp>
        <p:nvGrpSpPr>
          <p:cNvPr id="110" name="Group 109"/>
          <p:cNvGrpSpPr/>
          <p:nvPr/>
        </p:nvGrpSpPr>
        <p:grpSpPr>
          <a:xfrm>
            <a:off x="1607921" y="1233121"/>
            <a:ext cx="1270128" cy="1271290"/>
            <a:chOff x="-1408548" y="1801832"/>
            <a:chExt cx="1270128" cy="1271290"/>
          </a:xfrm>
        </p:grpSpPr>
        <p:sp>
          <p:nvSpPr>
            <p:cNvPr id="111" name="Rectangle 110"/>
            <p:cNvSpPr/>
            <p:nvPr/>
          </p:nvSpPr>
          <p:spPr>
            <a:xfrm>
              <a:off x="-1408548" y="1801832"/>
              <a:ext cx="1270127" cy="1270127"/>
            </a:xfrm>
            <a:prstGeom prst="rect">
              <a:avLst/>
            </a:prstGeom>
            <a:solidFill>
              <a:srgbClr val="2121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 sz="6000" b="1" kern="0" dirty="0">
                <a:solidFill>
                  <a:sysClr val="windowText" lastClr="000000"/>
                </a:solidFill>
                <a:latin typeface="Arial Black" panose="020B0A040201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2" name="Rectangle 111"/>
            <p:cNvSpPr/>
            <p:nvPr/>
          </p:nvSpPr>
          <p:spPr>
            <a:xfrm>
              <a:off x="-1408547" y="1802995"/>
              <a:ext cx="1270127" cy="1270127"/>
            </a:xfrm>
            <a:prstGeom prst="rect">
              <a:avLst/>
            </a:prstGeom>
            <a:solidFill>
              <a:srgbClr val="00FF4E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sz="6000" b="1" kern="0" dirty="0">
                  <a:solidFill>
                    <a:sysClr val="windowText" lastClr="000000"/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16</a:t>
              </a:r>
            </a:p>
          </p:txBody>
        </p:sp>
      </p:grpSp>
      <p:grpSp>
        <p:nvGrpSpPr>
          <p:cNvPr id="113" name="Group 112"/>
          <p:cNvGrpSpPr/>
          <p:nvPr/>
        </p:nvGrpSpPr>
        <p:grpSpPr>
          <a:xfrm>
            <a:off x="1607920" y="1234050"/>
            <a:ext cx="1270128" cy="1271290"/>
            <a:chOff x="-1408548" y="1801832"/>
            <a:chExt cx="1270128" cy="1271290"/>
          </a:xfrm>
        </p:grpSpPr>
        <p:sp>
          <p:nvSpPr>
            <p:cNvPr id="114" name="Rectangle 113"/>
            <p:cNvSpPr/>
            <p:nvPr/>
          </p:nvSpPr>
          <p:spPr>
            <a:xfrm>
              <a:off x="-1408548" y="1801832"/>
              <a:ext cx="1270127" cy="1270127"/>
            </a:xfrm>
            <a:prstGeom prst="rect">
              <a:avLst/>
            </a:prstGeom>
            <a:solidFill>
              <a:srgbClr val="2121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 sz="6000" b="1" kern="0" dirty="0">
                <a:solidFill>
                  <a:sysClr val="windowText" lastClr="000000"/>
                </a:solidFill>
                <a:latin typeface="Arial Black" panose="020B0A040201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5" name="Rectangle 114"/>
            <p:cNvSpPr/>
            <p:nvPr/>
          </p:nvSpPr>
          <p:spPr>
            <a:xfrm>
              <a:off x="-1408547" y="1802995"/>
              <a:ext cx="1270127" cy="1270127"/>
            </a:xfrm>
            <a:prstGeom prst="rect">
              <a:avLst/>
            </a:prstGeom>
            <a:solidFill>
              <a:srgbClr val="00FF4E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sz="6000" b="1" kern="0" dirty="0">
                  <a:solidFill>
                    <a:sysClr val="windowText" lastClr="000000"/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15</a:t>
              </a:r>
            </a:p>
          </p:txBody>
        </p:sp>
      </p:grpSp>
      <p:grpSp>
        <p:nvGrpSpPr>
          <p:cNvPr id="120" name="Group 119"/>
          <p:cNvGrpSpPr/>
          <p:nvPr/>
        </p:nvGrpSpPr>
        <p:grpSpPr>
          <a:xfrm>
            <a:off x="1607919" y="1229627"/>
            <a:ext cx="1270128" cy="1271290"/>
            <a:chOff x="-1408548" y="1801832"/>
            <a:chExt cx="1270128" cy="1271290"/>
          </a:xfrm>
        </p:grpSpPr>
        <p:sp>
          <p:nvSpPr>
            <p:cNvPr id="133" name="Rectangle 132"/>
            <p:cNvSpPr/>
            <p:nvPr/>
          </p:nvSpPr>
          <p:spPr>
            <a:xfrm>
              <a:off x="-1408548" y="1801832"/>
              <a:ext cx="1270127" cy="1270127"/>
            </a:xfrm>
            <a:prstGeom prst="rect">
              <a:avLst/>
            </a:prstGeom>
            <a:solidFill>
              <a:srgbClr val="2121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 sz="6000" b="1" kern="0" dirty="0">
                <a:solidFill>
                  <a:sysClr val="windowText" lastClr="000000"/>
                </a:solidFill>
                <a:latin typeface="Arial Black" panose="020B0A040201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4" name="Rectangle 133"/>
            <p:cNvSpPr/>
            <p:nvPr/>
          </p:nvSpPr>
          <p:spPr>
            <a:xfrm>
              <a:off x="-1408547" y="1802995"/>
              <a:ext cx="1270127" cy="1270127"/>
            </a:xfrm>
            <a:prstGeom prst="rect">
              <a:avLst/>
            </a:prstGeom>
            <a:solidFill>
              <a:srgbClr val="00FF4E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sz="6000" b="1" kern="0" dirty="0">
                  <a:solidFill>
                    <a:sysClr val="windowText" lastClr="000000"/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14</a:t>
              </a:r>
            </a:p>
          </p:txBody>
        </p:sp>
      </p:grpSp>
      <p:grpSp>
        <p:nvGrpSpPr>
          <p:cNvPr id="135" name="Group 134"/>
          <p:cNvGrpSpPr/>
          <p:nvPr/>
        </p:nvGrpSpPr>
        <p:grpSpPr>
          <a:xfrm>
            <a:off x="1607918" y="1228465"/>
            <a:ext cx="1270128" cy="1271290"/>
            <a:chOff x="-1408548" y="1801832"/>
            <a:chExt cx="1270128" cy="1271290"/>
          </a:xfrm>
        </p:grpSpPr>
        <p:sp>
          <p:nvSpPr>
            <p:cNvPr id="136" name="Rectangle 135"/>
            <p:cNvSpPr/>
            <p:nvPr/>
          </p:nvSpPr>
          <p:spPr>
            <a:xfrm>
              <a:off x="-1408548" y="1801832"/>
              <a:ext cx="1270127" cy="1270127"/>
            </a:xfrm>
            <a:prstGeom prst="rect">
              <a:avLst/>
            </a:prstGeom>
            <a:solidFill>
              <a:srgbClr val="2121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 sz="6000" b="1" kern="0" dirty="0">
                <a:solidFill>
                  <a:sysClr val="windowText" lastClr="000000"/>
                </a:solidFill>
                <a:latin typeface="Arial Black" panose="020B0A040201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7" name="Rectangle 136"/>
            <p:cNvSpPr/>
            <p:nvPr/>
          </p:nvSpPr>
          <p:spPr>
            <a:xfrm>
              <a:off x="-1408547" y="1802995"/>
              <a:ext cx="1270127" cy="1270127"/>
            </a:xfrm>
            <a:prstGeom prst="rect">
              <a:avLst/>
            </a:prstGeom>
            <a:solidFill>
              <a:srgbClr val="00FF4E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sz="6000" b="1" kern="0" dirty="0">
                  <a:solidFill>
                    <a:sysClr val="windowText" lastClr="000000"/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13</a:t>
              </a:r>
            </a:p>
          </p:txBody>
        </p:sp>
      </p:grpSp>
      <p:grpSp>
        <p:nvGrpSpPr>
          <p:cNvPr id="138" name="Group 137"/>
          <p:cNvGrpSpPr/>
          <p:nvPr/>
        </p:nvGrpSpPr>
        <p:grpSpPr>
          <a:xfrm>
            <a:off x="1607917" y="1236828"/>
            <a:ext cx="1270128" cy="1271290"/>
            <a:chOff x="-1408548" y="1801832"/>
            <a:chExt cx="1270128" cy="1271290"/>
          </a:xfrm>
        </p:grpSpPr>
        <p:sp>
          <p:nvSpPr>
            <p:cNvPr id="143" name="Rectangle 142"/>
            <p:cNvSpPr/>
            <p:nvPr/>
          </p:nvSpPr>
          <p:spPr>
            <a:xfrm>
              <a:off x="-1408548" y="1801832"/>
              <a:ext cx="1270127" cy="1270127"/>
            </a:xfrm>
            <a:prstGeom prst="rect">
              <a:avLst/>
            </a:prstGeom>
            <a:solidFill>
              <a:srgbClr val="2121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 sz="6000" b="1" kern="0" dirty="0">
                <a:solidFill>
                  <a:sysClr val="windowText" lastClr="000000"/>
                </a:solidFill>
                <a:latin typeface="Arial Black" panose="020B0A040201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4" name="Rectangle 143"/>
            <p:cNvSpPr/>
            <p:nvPr/>
          </p:nvSpPr>
          <p:spPr>
            <a:xfrm>
              <a:off x="-1408547" y="1802995"/>
              <a:ext cx="1270127" cy="1270127"/>
            </a:xfrm>
            <a:prstGeom prst="rect">
              <a:avLst/>
            </a:prstGeom>
            <a:solidFill>
              <a:srgbClr val="00FF4E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sz="6000" b="1" kern="0" dirty="0">
                  <a:solidFill>
                    <a:sysClr val="windowText" lastClr="000000"/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12</a:t>
              </a:r>
            </a:p>
          </p:txBody>
        </p:sp>
      </p:grpSp>
      <p:grpSp>
        <p:nvGrpSpPr>
          <p:cNvPr id="145" name="Group 144"/>
          <p:cNvGrpSpPr/>
          <p:nvPr/>
        </p:nvGrpSpPr>
        <p:grpSpPr>
          <a:xfrm>
            <a:off x="1607916" y="1230239"/>
            <a:ext cx="1270128" cy="1271290"/>
            <a:chOff x="-1408548" y="1801832"/>
            <a:chExt cx="1270128" cy="1271290"/>
          </a:xfrm>
        </p:grpSpPr>
        <p:sp>
          <p:nvSpPr>
            <p:cNvPr id="146" name="Rectangle 145"/>
            <p:cNvSpPr/>
            <p:nvPr/>
          </p:nvSpPr>
          <p:spPr>
            <a:xfrm>
              <a:off x="-1408548" y="1801832"/>
              <a:ext cx="1270127" cy="1270127"/>
            </a:xfrm>
            <a:prstGeom prst="rect">
              <a:avLst/>
            </a:prstGeom>
            <a:solidFill>
              <a:srgbClr val="2121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 sz="6000" b="1" kern="0" dirty="0">
                <a:solidFill>
                  <a:sysClr val="windowText" lastClr="000000"/>
                </a:solidFill>
                <a:latin typeface="Arial Black" panose="020B0A040201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7" name="Rectangle 146"/>
            <p:cNvSpPr/>
            <p:nvPr/>
          </p:nvSpPr>
          <p:spPr>
            <a:xfrm>
              <a:off x="-1408547" y="1802995"/>
              <a:ext cx="1270127" cy="1270127"/>
            </a:xfrm>
            <a:prstGeom prst="rect">
              <a:avLst/>
            </a:prstGeom>
            <a:solidFill>
              <a:srgbClr val="00FF4E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sz="6000" b="1" kern="0" dirty="0">
                  <a:solidFill>
                    <a:sysClr val="windowText" lastClr="000000"/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11</a:t>
              </a:r>
            </a:p>
          </p:txBody>
        </p:sp>
      </p:grpSp>
      <p:grpSp>
        <p:nvGrpSpPr>
          <p:cNvPr id="148" name="Group 147"/>
          <p:cNvGrpSpPr/>
          <p:nvPr/>
        </p:nvGrpSpPr>
        <p:grpSpPr>
          <a:xfrm>
            <a:off x="1607915" y="1233099"/>
            <a:ext cx="1270128" cy="1271290"/>
            <a:chOff x="-1408548" y="1801832"/>
            <a:chExt cx="1270128" cy="1271290"/>
          </a:xfrm>
        </p:grpSpPr>
        <p:sp>
          <p:nvSpPr>
            <p:cNvPr id="152" name="Rectangle 151"/>
            <p:cNvSpPr/>
            <p:nvPr/>
          </p:nvSpPr>
          <p:spPr>
            <a:xfrm>
              <a:off x="-1408548" y="1801832"/>
              <a:ext cx="1270127" cy="1270127"/>
            </a:xfrm>
            <a:prstGeom prst="rect">
              <a:avLst/>
            </a:prstGeom>
            <a:solidFill>
              <a:srgbClr val="2121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 sz="6000" b="1" kern="0" dirty="0">
                <a:solidFill>
                  <a:sysClr val="windowText" lastClr="000000"/>
                </a:solidFill>
                <a:latin typeface="Arial Black" panose="020B0A040201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4" name="Rectangle 163"/>
            <p:cNvSpPr/>
            <p:nvPr/>
          </p:nvSpPr>
          <p:spPr>
            <a:xfrm>
              <a:off x="-1408547" y="1802995"/>
              <a:ext cx="1270127" cy="1270127"/>
            </a:xfrm>
            <a:prstGeom prst="rect">
              <a:avLst/>
            </a:prstGeom>
            <a:solidFill>
              <a:srgbClr val="00FF4E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sz="6000" b="1" kern="0" dirty="0">
                  <a:solidFill>
                    <a:sysClr val="windowText" lastClr="000000"/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10</a:t>
              </a:r>
            </a:p>
          </p:txBody>
        </p:sp>
      </p:grpSp>
      <p:grpSp>
        <p:nvGrpSpPr>
          <p:cNvPr id="165" name="Group 164"/>
          <p:cNvGrpSpPr/>
          <p:nvPr/>
        </p:nvGrpSpPr>
        <p:grpSpPr>
          <a:xfrm>
            <a:off x="1609552" y="1239681"/>
            <a:ext cx="1270128" cy="1271290"/>
            <a:chOff x="-1408548" y="1801832"/>
            <a:chExt cx="1270128" cy="1271290"/>
          </a:xfrm>
        </p:grpSpPr>
        <p:sp>
          <p:nvSpPr>
            <p:cNvPr id="166" name="Rectangle 165"/>
            <p:cNvSpPr/>
            <p:nvPr/>
          </p:nvSpPr>
          <p:spPr>
            <a:xfrm>
              <a:off x="-1408548" y="1801832"/>
              <a:ext cx="1270127" cy="1270127"/>
            </a:xfrm>
            <a:prstGeom prst="rect">
              <a:avLst/>
            </a:prstGeom>
            <a:solidFill>
              <a:srgbClr val="2121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 sz="6000" b="1" kern="0" dirty="0">
                <a:solidFill>
                  <a:sysClr val="windowText" lastClr="000000"/>
                </a:solidFill>
                <a:latin typeface="Arial Black" panose="020B0A040201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7" name="Rectangle 166"/>
            <p:cNvSpPr/>
            <p:nvPr/>
          </p:nvSpPr>
          <p:spPr>
            <a:xfrm>
              <a:off x="-1408547" y="1802995"/>
              <a:ext cx="1270127" cy="1270127"/>
            </a:xfrm>
            <a:prstGeom prst="rect">
              <a:avLst/>
            </a:prstGeom>
            <a:solidFill>
              <a:srgbClr val="00FF4E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sz="6000" b="1" kern="0" dirty="0">
                  <a:solidFill>
                    <a:sysClr val="windowText" lastClr="000000"/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9</a:t>
              </a:r>
            </a:p>
          </p:txBody>
        </p:sp>
      </p:grpSp>
      <p:grpSp>
        <p:nvGrpSpPr>
          <p:cNvPr id="168" name="Group 167"/>
          <p:cNvGrpSpPr/>
          <p:nvPr/>
        </p:nvGrpSpPr>
        <p:grpSpPr>
          <a:xfrm>
            <a:off x="1607914" y="1231922"/>
            <a:ext cx="1270128" cy="1271290"/>
            <a:chOff x="-1408548" y="1801832"/>
            <a:chExt cx="1270128" cy="1271290"/>
          </a:xfrm>
        </p:grpSpPr>
        <p:sp>
          <p:nvSpPr>
            <p:cNvPr id="169" name="Rectangle 168"/>
            <p:cNvSpPr/>
            <p:nvPr/>
          </p:nvSpPr>
          <p:spPr>
            <a:xfrm>
              <a:off x="-1408548" y="1801832"/>
              <a:ext cx="1270127" cy="1270127"/>
            </a:xfrm>
            <a:prstGeom prst="rect">
              <a:avLst/>
            </a:prstGeom>
            <a:solidFill>
              <a:srgbClr val="2121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 sz="6000" b="1" kern="0" dirty="0">
                <a:solidFill>
                  <a:sysClr val="windowText" lastClr="000000"/>
                </a:solidFill>
                <a:latin typeface="Arial Black" panose="020B0A040201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0" name="Rectangle 169"/>
            <p:cNvSpPr/>
            <p:nvPr/>
          </p:nvSpPr>
          <p:spPr>
            <a:xfrm>
              <a:off x="-1408547" y="1802995"/>
              <a:ext cx="1270127" cy="1270127"/>
            </a:xfrm>
            <a:prstGeom prst="rect">
              <a:avLst/>
            </a:prstGeom>
            <a:solidFill>
              <a:srgbClr val="00FF4E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sz="6000" b="1" kern="0" dirty="0">
                  <a:solidFill>
                    <a:sysClr val="windowText" lastClr="000000"/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8</a:t>
              </a:r>
            </a:p>
          </p:txBody>
        </p:sp>
      </p:grpSp>
      <p:grpSp>
        <p:nvGrpSpPr>
          <p:cNvPr id="171" name="Group 170"/>
          <p:cNvGrpSpPr/>
          <p:nvPr/>
        </p:nvGrpSpPr>
        <p:grpSpPr>
          <a:xfrm>
            <a:off x="1609454" y="1240005"/>
            <a:ext cx="1270128" cy="1271290"/>
            <a:chOff x="-1408548" y="1801832"/>
            <a:chExt cx="1270128" cy="1271290"/>
          </a:xfrm>
        </p:grpSpPr>
        <p:sp>
          <p:nvSpPr>
            <p:cNvPr id="172" name="Rectangle 171"/>
            <p:cNvSpPr/>
            <p:nvPr/>
          </p:nvSpPr>
          <p:spPr>
            <a:xfrm>
              <a:off x="-1408548" y="1801832"/>
              <a:ext cx="1270127" cy="1270127"/>
            </a:xfrm>
            <a:prstGeom prst="rect">
              <a:avLst/>
            </a:prstGeom>
            <a:solidFill>
              <a:srgbClr val="2121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 sz="6000" b="1" kern="0" dirty="0">
                <a:solidFill>
                  <a:sysClr val="windowText" lastClr="000000"/>
                </a:solidFill>
                <a:latin typeface="Arial Black" panose="020B0A040201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3" name="Rectangle 172"/>
            <p:cNvSpPr/>
            <p:nvPr/>
          </p:nvSpPr>
          <p:spPr>
            <a:xfrm>
              <a:off x="-1408547" y="1802995"/>
              <a:ext cx="1270127" cy="1270127"/>
            </a:xfrm>
            <a:prstGeom prst="rect">
              <a:avLst/>
            </a:prstGeom>
            <a:solidFill>
              <a:srgbClr val="00FF4E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sz="6000" b="1" kern="0" dirty="0">
                  <a:solidFill>
                    <a:sysClr val="windowText" lastClr="000000"/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7</a:t>
              </a:r>
            </a:p>
          </p:txBody>
        </p:sp>
      </p:grpSp>
      <p:grpSp>
        <p:nvGrpSpPr>
          <p:cNvPr id="174" name="Group 173"/>
          <p:cNvGrpSpPr/>
          <p:nvPr/>
        </p:nvGrpSpPr>
        <p:grpSpPr>
          <a:xfrm>
            <a:off x="1609454" y="1240003"/>
            <a:ext cx="1270128" cy="1271290"/>
            <a:chOff x="-1408548" y="1801832"/>
            <a:chExt cx="1270128" cy="1271290"/>
          </a:xfrm>
        </p:grpSpPr>
        <p:sp>
          <p:nvSpPr>
            <p:cNvPr id="175" name="Rectangle 174"/>
            <p:cNvSpPr/>
            <p:nvPr/>
          </p:nvSpPr>
          <p:spPr>
            <a:xfrm>
              <a:off x="-1408548" y="1801832"/>
              <a:ext cx="1270127" cy="1270127"/>
            </a:xfrm>
            <a:prstGeom prst="rect">
              <a:avLst/>
            </a:prstGeom>
            <a:solidFill>
              <a:srgbClr val="2121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 sz="6000" b="1" kern="0" dirty="0">
                <a:solidFill>
                  <a:sysClr val="windowText" lastClr="000000"/>
                </a:solidFill>
                <a:latin typeface="Arial Black" panose="020B0A040201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6" name="Rectangle 175"/>
            <p:cNvSpPr/>
            <p:nvPr/>
          </p:nvSpPr>
          <p:spPr>
            <a:xfrm>
              <a:off x="-1408547" y="1802995"/>
              <a:ext cx="1270127" cy="1270127"/>
            </a:xfrm>
            <a:prstGeom prst="rect">
              <a:avLst/>
            </a:prstGeom>
            <a:solidFill>
              <a:srgbClr val="00FF4E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sz="6000" b="1" kern="0" dirty="0">
                  <a:solidFill>
                    <a:sysClr val="windowText" lastClr="000000"/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6</a:t>
              </a:r>
            </a:p>
          </p:txBody>
        </p:sp>
      </p:grpSp>
      <p:grpSp>
        <p:nvGrpSpPr>
          <p:cNvPr id="177" name="Group 176"/>
          <p:cNvGrpSpPr/>
          <p:nvPr/>
        </p:nvGrpSpPr>
        <p:grpSpPr>
          <a:xfrm>
            <a:off x="1609454" y="1236830"/>
            <a:ext cx="1270128" cy="1271290"/>
            <a:chOff x="-1408548" y="1801832"/>
            <a:chExt cx="1270128" cy="1271290"/>
          </a:xfrm>
        </p:grpSpPr>
        <p:sp>
          <p:nvSpPr>
            <p:cNvPr id="178" name="Rectangle 177"/>
            <p:cNvSpPr/>
            <p:nvPr/>
          </p:nvSpPr>
          <p:spPr>
            <a:xfrm>
              <a:off x="-1408548" y="1801832"/>
              <a:ext cx="1270127" cy="1270127"/>
            </a:xfrm>
            <a:prstGeom prst="rect">
              <a:avLst/>
            </a:prstGeom>
            <a:solidFill>
              <a:srgbClr val="2121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 sz="6000" b="1" kern="0" dirty="0">
                <a:solidFill>
                  <a:sysClr val="windowText" lastClr="000000"/>
                </a:solidFill>
                <a:latin typeface="Arial Black" panose="020B0A040201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9" name="Rectangle 178"/>
            <p:cNvSpPr/>
            <p:nvPr/>
          </p:nvSpPr>
          <p:spPr>
            <a:xfrm>
              <a:off x="-1408547" y="1802995"/>
              <a:ext cx="1270127" cy="1270127"/>
            </a:xfrm>
            <a:prstGeom prst="rect">
              <a:avLst/>
            </a:prstGeom>
            <a:solidFill>
              <a:srgbClr val="00FF4E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sz="6000" b="1" kern="0" dirty="0">
                  <a:solidFill>
                    <a:srgbClr val="FF0000"/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5</a:t>
              </a:r>
            </a:p>
          </p:txBody>
        </p:sp>
      </p:grpSp>
      <p:grpSp>
        <p:nvGrpSpPr>
          <p:cNvPr id="180" name="Group 179"/>
          <p:cNvGrpSpPr/>
          <p:nvPr/>
        </p:nvGrpSpPr>
        <p:grpSpPr>
          <a:xfrm>
            <a:off x="1607913" y="1234814"/>
            <a:ext cx="1270128" cy="1271290"/>
            <a:chOff x="-1408548" y="1801832"/>
            <a:chExt cx="1270128" cy="1271290"/>
          </a:xfrm>
        </p:grpSpPr>
        <p:sp>
          <p:nvSpPr>
            <p:cNvPr id="181" name="Rectangle 180"/>
            <p:cNvSpPr/>
            <p:nvPr/>
          </p:nvSpPr>
          <p:spPr>
            <a:xfrm>
              <a:off x="-1408548" y="1801832"/>
              <a:ext cx="1270127" cy="1270127"/>
            </a:xfrm>
            <a:prstGeom prst="rect">
              <a:avLst/>
            </a:prstGeom>
            <a:solidFill>
              <a:srgbClr val="2121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 sz="6000" b="1" kern="0" dirty="0">
                <a:solidFill>
                  <a:sysClr val="windowText" lastClr="000000"/>
                </a:solidFill>
                <a:latin typeface="Arial Black" panose="020B0A040201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2" name="Rectangle 181"/>
            <p:cNvSpPr/>
            <p:nvPr/>
          </p:nvSpPr>
          <p:spPr>
            <a:xfrm>
              <a:off x="-1408547" y="1802995"/>
              <a:ext cx="1270127" cy="1270127"/>
            </a:xfrm>
            <a:prstGeom prst="rect">
              <a:avLst/>
            </a:prstGeom>
            <a:solidFill>
              <a:srgbClr val="00FF4E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sz="6000" b="1" kern="0" dirty="0">
                  <a:solidFill>
                    <a:srgbClr val="FF0000"/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4</a:t>
              </a:r>
            </a:p>
          </p:txBody>
        </p:sp>
      </p:grpSp>
      <p:grpSp>
        <p:nvGrpSpPr>
          <p:cNvPr id="183" name="Group 182"/>
          <p:cNvGrpSpPr/>
          <p:nvPr/>
        </p:nvGrpSpPr>
        <p:grpSpPr>
          <a:xfrm>
            <a:off x="1607912" y="1233510"/>
            <a:ext cx="1270128" cy="1271290"/>
            <a:chOff x="-1408548" y="1801832"/>
            <a:chExt cx="1270128" cy="1271290"/>
          </a:xfrm>
        </p:grpSpPr>
        <p:sp>
          <p:nvSpPr>
            <p:cNvPr id="184" name="Rectangle 183"/>
            <p:cNvSpPr/>
            <p:nvPr/>
          </p:nvSpPr>
          <p:spPr>
            <a:xfrm>
              <a:off x="-1408548" y="1801832"/>
              <a:ext cx="1270127" cy="1270127"/>
            </a:xfrm>
            <a:prstGeom prst="rect">
              <a:avLst/>
            </a:prstGeom>
            <a:solidFill>
              <a:srgbClr val="2121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 sz="6000" b="1" kern="0" dirty="0">
                <a:solidFill>
                  <a:sysClr val="windowText" lastClr="000000"/>
                </a:solidFill>
                <a:latin typeface="Arial Black" panose="020B0A040201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5" name="Rectangle 184"/>
            <p:cNvSpPr/>
            <p:nvPr/>
          </p:nvSpPr>
          <p:spPr>
            <a:xfrm>
              <a:off x="-1408547" y="1802995"/>
              <a:ext cx="1270127" cy="1270127"/>
            </a:xfrm>
            <a:prstGeom prst="rect">
              <a:avLst/>
            </a:prstGeom>
            <a:solidFill>
              <a:srgbClr val="00FF4E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sz="6000" b="1" kern="0" dirty="0">
                  <a:solidFill>
                    <a:srgbClr val="FF0000"/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3</a:t>
              </a:r>
            </a:p>
          </p:txBody>
        </p:sp>
      </p:grpSp>
      <p:grpSp>
        <p:nvGrpSpPr>
          <p:cNvPr id="186" name="Group 185"/>
          <p:cNvGrpSpPr/>
          <p:nvPr/>
        </p:nvGrpSpPr>
        <p:grpSpPr>
          <a:xfrm>
            <a:off x="1606277" y="1234658"/>
            <a:ext cx="1270128" cy="1271290"/>
            <a:chOff x="-1408548" y="1801832"/>
            <a:chExt cx="1270128" cy="1271290"/>
          </a:xfrm>
        </p:grpSpPr>
        <p:sp>
          <p:nvSpPr>
            <p:cNvPr id="187" name="Rectangle 186"/>
            <p:cNvSpPr/>
            <p:nvPr/>
          </p:nvSpPr>
          <p:spPr>
            <a:xfrm>
              <a:off x="-1408548" y="1801832"/>
              <a:ext cx="1270127" cy="1270127"/>
            </a:xfrm>
            <a:prstGeom prst="rect">
              <a:avLst/>
            </a:prstGeom>
            <a:solidFill>
              <a:srgbClr val="2121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 sz="6000" b="1" kern="0" dirty="0">
                <a:solidFill>
                  <a:sysClr val="windowText" lastClr="000000"/>
                </a:solidFill>
                <a:latin typeface="Arial Black" panose="020B0A040201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8" name="Rectangle 187"/>
            <p:cNvSpPr/>
            <p:nvPr/>
          </p:nvSpPr>
          <p:spPr>
            <a:xfrm>
              <a:off x="-1408547" y="1802995"/>
              <a:ext cx="1270127" cy="1270127"/>
            </a:xfrm>
            <a:prstGeom prst="rect">
              <a:avLst/>
            </a:prstGeom>
            <a:solidFill>
              <a:srgbClr val="00FF4E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sz="6000" b="1" kern="0" dirty="0">
                  <a:solidFill>
                    <a:srgbClr val="FF0000"/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</p:grpSp>
      <p:grpSp>
        <p:nvGrpSpPr>
          <p:cNvPr id="189" name="Group 188"/>
          <p:cNvGrpSpPr/>
          <p:nvPr/>
        </p:nvGrpSpPr>
        <p:grpSpPr>
          <a:xfrm>
            <a:off x="1610249" y="1235241"/>
            <a:ext cx="1270128" cy="1271290"/>
            <a:chOff x="-1408548" y="1801832"/>
            <a:chExt cx="1270128" cy="1271290"/>
          </a:xfrm>
        </p:grpSpPr>
        <p:sp>
          <p:nvSpPr>
            <p:cNvPr id="190" name="Rectangle 189"/>
            <p:cNvSpPr/>
            <p:nvPr/>
          </p:nvSpPr>
          <p:spPr>
            <a:xfrm>
              <a:off x="-1408548" y="1801832"/>
              <a:ext cx="1270127" cy="1270127"/>
            </a:xfrm>
            <a:prstGeom prst="rect">
              <a:avLst/>
            </a:prstGeom>
            <a:solidFill>
              <a:srgbClr val="2121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 sz="6000" b="1" kern="0" dirty="0">
                <a:solidFill>
                  <a:sysClr val="windowText" lastClr="000000"/>
                </a:solidFill>
                <a:latin typeface="Arial Black" panose="020B0A040201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1" name="Rectangle 190"/>
            <p:cNvSpPr/>
            <p:nvPr/>
          </p:nvSpPr>
          <p:spPr>
            <a:xfrm>
              <a:off x="-1408547" y="1802995"/>
              <a:ext cx="1270127" cy="1270127"/>
            </a:xfrm>
            <a:prstGeom prst="rect">
              <a:avLst/>
            </a:prstGeom>
            <a:solidFill>
              <a:srgbClr val="00FF4E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sz="6000" b="1" kern="0" dirty="0">
                  <a:solidFill>
                    <a:srgbClr val="FF0000"/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</p:grpSp>
      <p:grpSp>
        <p:nvGrpSpPr>
          <p:cNvPr id="192" name="Group 191"/>
          <p:cNvGrpSpPr/>
          <p:nvPr/>
        </p:nvGrpSpPr>
        <p:grpSpPr>
          <a:xfrm>
            <a:off x="1606276" y="1233653"/>
            <a:ext cx="1270128" cy="1271290"/>
            <a:chOff x="-1408548" y="1801832"/>
            <a:chExt cx="1270128" cy="1271290"/>
          </a:xfrm>
        </p:grpSpPr>
        <p:sp>
          <p:nvSpPr>
            <p:cNvPr id="193" name="Rectangle 192"/>
            <p:cNvSpPr/>
            <p:nvPr/>
          </p:nvSpPr>
          <p:spPr>
            <a:xfrm>
              <a:off x="-1408548" y="1801832"/>
              <a:ext cx="1270127" cy="1270127"/>
            </a:xfrm>
            <a:prstGeom prst="rect">
              <a:avLst/>
            </a:prstGeom>
            <a:solidFill>
              <a:srgbClr val="2121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 sz="6000" b="1" kern="0" dirty="0">
                <a:solidFill>
                  <a:sysClr val="windowText" lastClr="000000"/>
                </a:solidFill>
                <a:latin typeface="Arial Black" panose="020B0A040201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4" name="Rectangle 193"/>
            <p:cNvSpPr/>
            <p:nvPr/>
          </p:nvSpPr>
          <p:spPr>
            <a:xfrm>
              <a:off x="-1408547" y="1802995"/>
              <a:ext cx="1270127" cy="1270127"/>
            </a:xfrm>
            <a:prstGeom prst="rect">
              <a:avLst/>
            </a:prstGeom>
            <a:solidFill>
              <a:srgbClr val="00FF4E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sz="6000" b="1" kern="0" dirty="0">
                  <a:solidFill>
                    <a:srgbClr val="FFFF00"/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</p:grpSp>
      <p:sp>
        <p:nvSpPr>
          <p:cNvPr id="195" name="Left Brace 194"/>
          <p:cNvSpPr/>
          <p:nvPr/>
        </p:nvSpPr>
        <p:spPr>
          <a:xfrm rot="16200000">
            <a:off x="2130228" y="1862537"/>
            <a:ext cx="218365" cy="1290386"/>
          </a:xfrm>
          <a:prstGeom prst="leftBrace">
            <a:avLst/>
          </a:prstGeom>
          <a:ln w="12700">
            <a:solidFill>
              <a:srgbClr val="00FF4E"/>
            </a:solidFill>
          </a:ln>
          <a:effectLst>
            <a:glow rad="63500">
              <a:srgbClr val="00FF4E">
                <a:alpha val="4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196" name="Left Brace 195"/>
          <p:cNvSpPr/>
          <p:nvPr/>
        </p:nvSpPr>
        <p:spPr>
          <a:xfrm rot="5400000">
            <a:off x="2130228" y="585465"/>
            <a:ext cx="218365" cy="1290386"/>
          </a:xfrm>
          <a:prstGeom prst="leftBrace">
            <a:avLst/>
          </a:prstGeom>
          <a:ln w="12700">
            <a:solidFill>
              <a:srgbClr val="00FF4E"/>
            </a:solidFill>
          </a:ln>
          <a:effectLst>
            <a:glow rad="63500">
              <a:srgbClr val="00FF4E">
                <a:alpha val="4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80" name="Parallelogram 79"/>
          <p:cNvSpPr/>
          <p:nvPr/>
        </p:nvSpPr>
        <p:spPr>
          <a:xfrm>
            <a:off x="2403018" y="4026177"/>
            <a:ext cx="7582482" cy="594362"/>
          </a:xfrm>
          <a:prstGeom prst="parallelogram">
            <a:avLst/>
          </a:prstGeom>
          <a:solidFill>
            <a:srgbClr val="0ABD41">
              <a:alpha val="40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sz="2000" kern="0" dirty="0">
              <a:solidFill>
                <a:sysClr val="windowText" lastClr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97" name="Picture 196">
            <a:hlinkHover r:id="rId13" highlightClick="1">
              <a:snd r:embed="rId12" name="applause.wav"/>
            </a:hlinkHover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6886" y="5542065"/>
            <a:ext cx="1374162" cy="1315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559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4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202901__bluebloomers__electronic-beep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400"/>
                            </p:stCondLst>
                            <p:childTnLst>
                              <p:par>
                                <p:cTn id="1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3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00"/>
                            </p:stCondLst>
                            <p:childTnLst>
                              <p:par>
                                <p:cTn id="1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00"/>
                            </p:stCondLst>
                            <p:childTnLst>
                              <p:par>
                                <p:cTn id="2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menu_toggle_tone - Copy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 vol="100000">
                                        <p:cTn display="0" masterRel="sameClick">
                                          <p:stCondLst>
                                            <p:cond evt="begin" delay="0">
                                              <p:tn val="3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3beep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menu_toggle_tone - Copy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 vol="100000">
                                        <p:cTn display="0" masterRel="sameClick">
                                          <p:stCondLst>
                                            <p:cond evt="begin" delay="0">
                                              <p:tn val="4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3beep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000"/>
                            </p:stCondLst>
                            <p:childTnLst>
                              <p:par>
                                <p:cTn id="4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menu_toggle_tone - Copy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500"/>
                            </p:stCondLst>
                            <p:childTnLst>
                              <p:par>
                                <p:cTn id="52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 vol="100000">
                                        <p:cTn display="0" masterRel="sameClick">
                                          <p:stCondLst>
                                            <p:cond evt="begin" delay="0">
                                              <p:tn val="5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3beep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3000"/>
                            </p:stCondLst>
                            <p:childTnLst>
                              <p:par>
                                <p:cTn id="5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menu_toggle_tone - Copy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3500"/>
                            </p:stCondLst>
                            <p:childTnLst>
                              <p:par>
                                <p:cTn id="63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 vol="100000">
                                        <p:cTn display="0" masterRel="sameClick">
                                          <p:stCondLst>
                                            <p:cond evt="begin" delay="0">
                                              <p:tn val="6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3beep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69" restart="whenNotActive" fill="hold" evtFilter="cancelBubble" nodeType="interactiveSeq">
                <p:stCondLst>
                  <p:cond evt="onClick" delay="0">
                    <p:tgtEl>
                      <p:spTgt spid="6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0" fill="hold">
                      <p:stCondLst>
                        <p:cond delay="0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fins__success-2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2"/>
                  </p:tgtEl>
                </p:cond>
              </p:nextCondLst>
            </p:seq>
            <p:seq concurrent="1" nextAc="seek">
              <p:cTn id="75" restart="whenNotActive" fill="hold" evtFilter="cancelBubble" nodeType="interactiveSeq">
                <p:stCondLst>
                  <p:cond evt="onClick" delay="0">
                    <p:tgtEl>
                      <p:spTgt spid="6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6" fill="hold">
                      <p:stCondLst>
                        <p:cond delay="0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3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3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3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3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7" name="menu_toggle_ton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84" presetID="17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3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3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3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3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300"/>
                            </p:stCondLst>
                            <p:childTnLst>
                              <p:par>
                                <p:cTn id="9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8" name="beep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800"/>
                            </p:stCondLst>
                            <p:childTnLst>
                              <p:par>
                                <p:cTn id="95" presetID="14" presetClass="entr" presetSubtype="1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8" name="beep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800"/>
                            </p:stCondLst>
                            <p:childTnLst>
                              <p:par>
                                <p:cTn id="99" presetID="14" presetClass="entr" presetSubtype="1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8" name="beep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2800"/>
                            </p:stCondLst>
                            <p:childTnLst>
                              <p:par>
                                <p:cTn id="103" presetID="14" presetClass="entr" presetSubtype="1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8" name="beep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3800"/>
                            </p:stCondLst>
                            <p:childTnLst>
                              <p:par>
                                <p:cTn id="107" presetID="14" presetClass="entr" presetSubtype="1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8" name="beep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4800"/>
                            </p:stCondLst>
                            <p:childTnLst>
                              <p:par>
                                <p:cTn id="111" presetID="14" presetClass="entr" presetSubtype="1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3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8" name="beep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5800"/>
                            </p:stCondLst>
                            <p:childTnLst>
                              <p:par>
                                <p:cTn id="115" presetID="14" presetClass="entr" presetSubtype="1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8" name="beep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6800"/>
                            </p:stCondLst>
                            <p:childTnLst>
                              <p:par>
                                <p:cTn id="119" presetID="14" presetClass="entr" presetSubtype="1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1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8" name="beep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7800"/>
                            </p:stCondLst>
                            <p:childTnLst>
                              <p:par>
                                <p:cTn id="123" presetID="14" presetClass="entr" presetSubtype="1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5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2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8" name="beep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8800"/>
                            </p:stCondLst>
                            <p:childTnLst>
                              <p:par>
                                <p:cTn id="127" presetID="14" presetClass="entr" presetSubtype="1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9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2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8" name="beep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9800"/>
                            </p:stCondLst>
                            <p:childTnLst>
                              <p:par>
                                <p:cTn id="131" presetID="14" presetClass="entr" presetSubtype="1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3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3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8" name="beep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10800"/>
                            </p:stCondLst>
                            <p:childTnLst>
                              <p:par>
                                <p:cTn id="135" presetID="14" presetClass="entr" presetSubtype="1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7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3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8" name="beep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11800"/>
                            </p:stCondLst>
                            <p:childTnLst>
                              <p:par>
                                <p:cTn id="139" presetID="14" presetClass="entr" presetSubtype="1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1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3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8" name="beep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12800"/>
                            </p:stCondLst>
                            <p:childTnLst>
                              <p:par>
                                <p:cTn id="143" presetID="14" presetClass="entr" presetSubtype="1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5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4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8" name="beep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13800"/>
                            </p:stCondLst>
                            <p:childTnLst>
                              <p:par>
                                <p:cTn id="147" presetID="14" presetClass="entr" presetSubtype="1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9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4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8" name="beep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14800"/>
                            </p:stCondLst>
                            <p:childTnLst>
                              <p:par>
                                <p:cTn id="151" presetID="14" presetClass="entr" presetSubtype="1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3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8" name="beep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15800"/>
                            </p:stCondLst>
                            <p:childTnLst>
                              <p:par>
                                <p:cTn id="155" presetID="14" presetClass="entr" presetSubtype="1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7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8" name="beep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>
                            <p:stCondLst>
                              <p:cond delay="16800"/>
                            </p:stCondLst>
                            <p:childTnLst>
                              <p:par>
                                <p:cTn id="159" presetID="14" presetClass="entr" presetSubtype="1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1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8" name="beep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62" fill="hold">
                            <p:stCondLst>
                              <p:cond delay="17800"/>
                            </p:stCondLst>
                            <p:childTnLst>
                              <p:par>
                                <p:cTn id="163" presetID="14" presetClass="entr" presetSubtype="1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5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6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8" name="beep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66" fill="hold">
                            <p:stCondLst>
                              <p:cond delay="18800"/>
                            </p:stCondLst>
                            <p:childTnLst>
                              <p:par>
                                <p:cTn id="167" presetID="14" presetClass="entr" presetSubtype="1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9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6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8" name="beep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70" fill="hold">
                            <p:stCondLst>
                              <p:cond delay="19800"/>
                            </p:stCondLst>
                            <p:childTnLst>
                              <p:par>
                                <p:cTn id="171" presetID="14" presetClass="entr" presetSubtype="1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3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7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8" name="beep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74" fill="hold">
                            <p:stCondLst>
                              <p:cond delay="20800"/>
                            </p:stCondLst>
                            <p:childTnLst>
                              <p:par>
                                <p:cTn id="175" presetID="14" presetClass="entr" presetSubtype="1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7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7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8" name="beep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78" fill="hold">
                            <p:stCondLst>
                              <p:cond delay="21800"/>
                            </p:stCondLst>
                            <p:childTnLst>
                              <p:par>
                                <p:cTn id="179" presetID="14" presetClass="entr" presetSubtype="1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1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7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8" name="beep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82" fill="hold">
                            <p:stCondLst>
                              <p:cond delay="22800"/>
                            </p:stCondLst>
                            <p:childTnLst>
                              <p:par>
                                <p:cTn id="183" presetID="14" presetClass="entr" presetSubtype="1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5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8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8" name="beep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86" fill="hold">
                            <p:stCondLst>
                              <p:cond delay="23800"/>
                            </p:stCondLst>
                            <p:childTnLst>
                              <p:par>
                                <p:cTn id="187" presetID="14" presetClass="entr" presetSubtype="1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9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8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8" name="beep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90" fill="hold">
                            <p:stCondLst>
                              <p:cond delay="24800"/>
                            </p:stCondLst>
                            <p:childTnLst>
                              <p:par>
                                <p:cTn id="191" presetID="14" presetClass="entr" presetSubtype="1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3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9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8" name="beep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94" fill="hold">
                            <p:stCondLst>
                              <p:cond delay="25800"/>
                            </p:stCondLst>
                            <p:childTnLst>
                              <p:par>
                                <p:cTn id="195" presetID="14" presetClass="entr" presetSubtype="1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7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9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8" name="beep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98" fill="hold">
                            <p:stCondLst>
                              <p:cond delay="26800"/>
                            </p:stCondLst>
                            <p:childTnLst>
                              <p:par>
                                <p:cTn id="199" presetID="14" presetClass="entr" presetSubtype="1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1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9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8" name="beep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02" fill="hold">
                            <p:stCondLst>
                              <p:cond delay="27800"/>
                            </p:stCondLst>
                            <p:childTnLst>
                              <p:par>
                                <p:cTn id="203" presetID="14" presetClass="entr" presetSubtype="1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5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0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8" name="beep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06" fill="hold">
                            <p:stCondLst>
                              <p:cond delay="28800"/>
                            </p:stCondLst>
                            <p:childTnLst>
                              <p:par>
                                <p:cTn id="207" presetID="14" presetClass="entr" presetSubtype="1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9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0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8" name="beep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10" fill="hold">
                            <p:stCondLst>
                              <p:cond delay="29800"/>
                            </p:stCondLst>
                            <p:childTnLst>
                              <p:par>
                                <p:cTn id="211" presetID="14" presetClass="entr" presetSubtype="1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3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9" name="chuong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4"/>
                  </p:tgtEl>
                </p:cond>
              </p:nextCondLst>
            </p:seq>
          </p:childTnLst>
        </p:cTn>
      </p:par>
    </p:tnLst>
    <p:bldLst>
      <p:bldP spid="60" grpId="0" animBg="1"/>
      <p:bldP spid="58" grpId="0" animBg="1"/>
      <p:bldP spid="65" grpId="0" animBg="1"/>
      <p:bldP spid="195" grpId="0" animBg="1"/>
      <p:bldP spid="196" grpId="0" animBg="1"/>
      <p:bldP spid="8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ctangle 59"/>
          <p:cNvSpPr/>
          <p:nvPr/>
        </p:nvSpPr>
        <p:spPr>
          <a:xfrm>
            <a:off x="3003536" y="220287"/>
            <a:ext cx="7502858" cy="2308269"/>
          </a:xfrm>
          <a:prstGeom prst="rect">
            <a:avLst/>
          </a:prstGeom>
          <a:solidFill>
            <a:srgbClr val="008CF5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sz="3600" b="1" kern="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Nhập câu hỏi vào đây</a:t>
            </a:r>
            <a:endParaRPr lang="en-US" sz="3600" b="1" kern="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defRPr/>
            </a:pPr>
            <a:endParaRPr lang="en-US" sz="3600" b="1" kern="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69" name="Group 68"/>
          <p:cNvGrpSpPr/>
          <p:nvPr/>
        </p:nvGrpSpPr>
        <p:grpSpPr>
          <a:xfrm>
            <a:off x="2420842" y="2560112"/>
            <a:ext cx="7575647" cy="930586"/>
            <a:chOff x="1139780" y="2822887"/>
            <a:chExt cx="7597820" cy="1063311"/>
          </a:xfrm>
        </p:grpSpPr>
        <p:grpSp>
          <p:nvGrpSpPr>
            <p:cNvPr id="23" name="Group 22"/>
            <p:cNvGrpSpPr/>
            <p:nvPr/>
          </p:nvGrpSpPr>
          <p:grpSpPr>
            <a:xfrm>
              <a:off x="1139780" y="2822887"/>
              <a:ext cx="7597820" cy="1063311"/>
              <a:chOff x="1139780" y="2790695"/>
              <a:chExt cx="4733934" cy="863210"/>
            </a:xfrm>
          </p:grpSpPr>
          <p:sp>
            <p:nvSpPr>
              <p:cNvPr id="18" name="Parallelogram 17"/>
              <p:cNvSpPr/>
              <p:nvPr/>
            </p:nvSpPr>
            <p:spPr>
              <a:xfrm>
                <a:off x="1139780" y="3102576"/>
                <a:ext cx="4733934" cy="551329"/>
              </a:xfrm>
              <a:prstGeom prst="parallelogram">
                <a:avLst/>
              </a:prstGeom>
              <a:solidFill>
                <a:srgbClr val="212121"/>
              </a:solidFill>
              <a:ln>
                <a:noFill/>
              </a:ln>
              <a:effectLst>
                <a:glow rad="127000">
                  <a:srgbClr val="008CF5"/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defRPr/>
                </a:pPr>
                <a:r>
                  <a:rPr lang="en-US" sz="2800" b="1" kern="0" dirty="0" smtClean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Đáp án 1</a:t>
                </a:r>
                <a:endParaRPr lang="en-US" sz="2800" b="1" kern="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" name="Parallelogram 6"/>
              <p:cNvSpPr/>
              <p:nvPr/>
            </p:nvSpPr>
            <p:spPr>
              <a:xfrm flipH="1">
                <a:off x="1147960" y="2790695"/>
                <a:ext cx="1530911" cy="311881"/>
              </a:xfrm>
              <a:prstGeom prst="parallelogram">
                <a:avLst/>
              </a:prstGeom>
              <a:solidFill>
                <a:srgbClr val="00FF4E">
                  <a:alpha val="7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r>
                  <a:rPr lang="en-US" sz="2000" b="1" kern="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</a:t>
                </a:r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2847305" y="2851795"/>
                <a:ext cx="2438876" cy="250781"/>
              </a:xfrm>
              <a:prstGeom prst="rect">
                <a:avLst/>
              </a:prstGeom>
              <a:solidFill>
                <a:srgbClr val="21212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en-US" kern="0">
                  <a:solidFill>
                    <a:sysClr val="windowText" lastClr="000000"/>
                  </a:solidFill>
                </a:endParaRPr>
              </a:p>
            </p:txBody>
          </p:sp>
        </p:grpSp>
        <p:cxnSp>
          <p:nvCxnSpPr>
            <p:cNvPr id="42" name="Straight Connector 41"/>
            <p:cNvCxnSpPr/>
            <p:nvPr/>
          </p:nvCxnSpPr>
          <p:spPr>
            <a:xfrm>
              <a:off x="3609975" y="3095550"/>
              <a:ext cx="4410075" cy="0"/>
            </a:xfrm>
            <a:prstGeom prst="line">
              <a:avLst/>
            </a:prstGeom>
            <a:ln>
              <a:solidFill>
                <a:srgbClr val="008CF5"/>
              </a:solidFill>
            </a:ln>
            <a:effectLst>
              <a:glow rad="127000">
                <a:srgbClr val="008CF5">
                  <a:alpha val="50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Group 60"/>
          <p:cNvGrpSpPr/>
          <p:nvPr/>
        </p:nvGrpSpPr>
        <p:grpSpPr>
          <a:xfrm>
            <a:off x="2846576" y="104993"/>
            <a:ext cx="387790" cy="2372165"/>
            <a:chOff x="1322576" y="181190"/>
            <a:chExt cx="387790" cy="2372165"/>
          </a:xfrm>
        </p:grpSpPr>
        <p:grpSp>
          <p:nvGrpSpPr>
            <p:cNvPr id="53" name="Group 52"/>
            <p:cNvGrpSpPr/>
            <p:nvPr/>
          </p:nvGrpSpPr>
          <p:grpSpPr>
            <a:xfrm>
              <a:off x="1322576" y="1227176"/>
              <a:ext cx="286946" cy="286946"/>
              <a:chOff x="505017" y="3509933"/>
              <a:chExt cx="286946" cy="286946"/>
            </a:xfrm>
          </p:grpSpPr>
          <p:sp>
            <p:nvSpPr>
              <p:cNvPr id="54" name="Oval 53"/>
              <p:cNvSpPr/>
              <p:nvPr/>
            </p:nvSpPr>
            <p:spPr>
              <a:xfrm>
                <a:off x="505017" y="3509933"/>
                <a:ext cx="286946" cy="286946"/>
              </a:xfrm>
              <a:prstGeom prst="ellipse">
                <a:avLst/>
              </a:prstGeom>
              <a:solidFill>
                <a:srgbClr val="212121"/>
              </a:solidFill>
              <a:ln>
                <a:noFill/>
              </a:ln>
              <a:effectLst>
                <a:glow rad="127000">
                  <a:srgbClr val="008CF5"/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en-US" kern="0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55" name="Oval 54"/>
              <p:cNvSpPr/>
              <p:nvPr/>
            </p:nvSpPr>
            <p:spPr>
              <a:xfrm>
                <a:off x="587032" y="3589268"/>
                <a:ext cx="122915" cy="122915"/>
              </a:xfrm>
              <a:prstGeom prst="ellipse">
                <a:avLst/>
              </a:prstGeom>
              <a:solidFill>
                <a:srgbClr val="008C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en-US" kern="0">
                  <a:solidFill>
                    <a:sysClr val="windowText" lastClr="000000"/>
                  </a:solidFill>
                </a:endParaRPr>
              </a:p>
            </p:txBody>
          </p:sp>
        </p:grpSp>
        <p:sp>
          <p:nvSpPr>
            <p:cNvPr id="57" name="Left Bracket 56"/>
            <p:cNvSpPr/>
            <p:nvPr/>
          </p:nvSpPr>
          <p:spPr>
            <a:xfrm>
              <a:off x="1465654" y="181190"/>
              <a:ext cx="244712" cy="2372165"/>
            </a:xfrm>
            <a:prstGeom prst="leftBracket">
              <a:avLst/>
            </a:prstGeom>
            <a:ln w="38100">
              <a:solidFill>
                <a:srgbClr val="008C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58" name="Left Bracket 57"/>
          <p:cNvSpPr/>
          <p:nvPr/>
        </p:nvSpPr>
        <p:spPr>
          <a:xfrm flipH="1">
            <a:off x="10285746" y="104993"/>
            <a:ext cx="220651" cy="2372165"/>
          </a:xfrm>
          <a:prstGeom prst="leftBracket">
            <a:avLst/>
          </a:prstGeom>
          <a:ln w="38100">
            <a:solidFill>
              <a:srgbClr val="008CF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en-US" kern="0">
              <a:solidFill>
                <a:sysClr val="windowText" lastClr="000000"/>
              </a:solidFill>
            </a:endParaRPr>
          </a:p>
        </p:txBody>
      </p:sp>
      <p:grpSp>
        <p:nvGrpSpPr>
          <p:cNvPr id="121" name="Group 120"/>
          <p:cNvGrpSpPr/>
          <p:nvPr/>
        </p:nvGrpSpPr>
        <p:grpSpPr>
          <a:xfrm>
            <a:off x="2420842" y="3671250"/>
            <a:ext cx="7575647" cy="930586"/>
            <a:chOff x="1139780" y="2822887"/>
            <a:chExt cx="7597820" cy="1063311"/>
          </a:xfrm>
        </p:grpSpPr>
        <p:grpSp>
          <p:nvGrpSpPr>
            <p:cNvPr id="122" name="Group 121"/>
            <p:cNvGrpSpPr/>
            <p:nvPr/>
          </p:nvGrpSpPr>
          <p:grpSpPr>
            <a:xfrm>
              <a:off x="1139780" y="2822887"/>
              <a:ext cx="7597820" cy="1063311"/>
              <a:chOff x="1139780" y="2790695"/>
              <a:chExt cx="4733934" cy="863210"/>
            </a:xfrm>
          </p:grpSpPr>
          <p:sp>
            <p:nvSpPr>
              <p:cNvPr id="124" name="Parallelogram 123"/>
              <p:cNvSpPr/>
              <p:nvPr/>
            </p:nvSpPr>
            <p:spPr>
              <a:xfrm>
                <a:off x="1139780" y="3102576"/>
                <a:ext cx="4733934" cy="551329"/>
              </a:xfrm>
              <a:prstGeom prst="parallelogram">
                <a:avLst/>
              </a:prstGeom>
              <a:solidFill>
                <a:srgbClr val="212121"/>
              </a:solidFill>
              <a:ln>
                <a:noFill/>
              </a:ln>
              <a:effectLst>
                <a:glow rad="127000">
                  <a:srgbClr val="008CF5"/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defRPr/>
                </a:pPr>
                <a:r>
                  <a:rPr lang="en-US" sz="2800" b="1" kern="0" dirty="0" smtClean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Đáp án 2</a:t>
                </a:r>
                <a:endParaRPr lang="en-US" sz="2800" b="1" kern="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5" name="Parallelogram 124"/>
              <p:cNvSpPr/>
              <p:nvPr/>
            </p:nvSpPr>
            <p:spPr>
              <a:xfrm flipH="1">
                <a:off x="1147960" y="2790695"/>
                <a:ext cx="1530911" cy="311881"/>
              </a:xfrm>
              <a:prstGeom prst="parallelogram">
                <a:avLst/>
              </a:prstGeom>
              <a:solidFill>
                <a:srgbClr val="00FF4E">
                  <a:alpha val="7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r>
                  <a:rPr lang="en-US" sz="2000" b="1" kern="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</a:t>
                </a:r>
              </a:p>
            </p:txBody>
          </p:sp>
          <p:sp>
            <p:nvSpPr>
              <p:cNvPr id="126" name="Rectangle 125"/>
              <p:cNvSpPr/>
              <p:nvPr/>
            </p:nvSpPr>
            <p:spPr>
              <a:xfrm>
                <a:off x="2847305" y="2851795"/>
                <a:ext cx="2438876" cy="250781"/>
              </a:xfrm>
              <a:prstGeom prst="rect">
                <a:avLst/>
              </a:prstGeom>
              <a:solidFill>
                <a:srgbClr val="21212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en-US" kern="0">
                  <a:solidFill>
                    <a:sysClr val="windowText" lastClr="000000"/>
                  </a:solidFill>
                </a:endParaRPr>
              </a:p>
            </p:txBody>
          </p:sp>
        </p:grpSp>
        <p:cxnSp>
          <p:nvCxnSpPr>
            <p:cNvPr id="123" name="Straight Connector 122"/>
            <p:cNvCxnSpPr/>
            <p:nvPr/>
          </p:nvCxnSpPr>
          <p:spPr>
            <a:xfrm>
              <a:off x="3609975" y="3095550"/>
              <a:ext cx="4410075" cy="0"/>
            </a:xfrm>
            <a:prstGeom prst="line">
              <a:avLst/>
            </a:prstGeom>
            <a:ln>
              <a:solidFill>
                <a:srgbClr val="008CF5"/>
              </a:solidFill>
            </a:ln>
            <a:effectLst>
              <a:glow rad="127000">
                <a:srgbClr val="008CF5">
                  <a:alpha val="50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7" name="Group 126"/>
          <p:cNvGrpSpPr/>
          <p:nvPr/>
        </p:nvGrpSpPr>
        <p:grpSpPr>
          <a:xfrm>
            <a:off x="2420842" y="4757208"/>
            <a:ext cx="7575647" cy="930588"/>
            <a:chOff x="1139780" y="2822885"/>
            <a:chExt cx="7597820" cy="1063314"/>
          </a:xfrm>
        </p:grpSpPr>
        <p:grpSp>
          <p:nvGrpSpPr>
            <p:cNvPr id="128" name="Group 127"/>
            <p:cNvGrpSpPr/>
            <p:nvPr/>
          </p:nvGrpSpPr>
          <p:grpSpPr>
            <a:xfrm>
              <a:off x="1139780" y="2822885"/>
              <a:ext cx="7597820" cy="1063314"/>
              <a:chOff x="1139780" y="2790695"/>
              <a:chExt cx="4733934" cy="863213"/>
            </a:xfrm>
          </p:grpSpPr>
          <p:sp>
            <p:nvSpPr>
              <p:cNvPr id="130" name="Parallelogram 129"/>
              <p:cNvSpPr/>
              <p:nvPr/>
            </p:nvSpPr>
            <p:spPr>
              <a:xfrm>
                <a:off x="1139780" y="3102578"/>
                <a:ext cx="4733934" cy="551330"/>
              </a:xfrm>
              <a:prstGeom prst="parallelogram">
                <a:avLst/>
              </a:prstGeom>
              <a:solidFill>
                <a:srgbClr val="212121"/>
              </a:solidFill>
              <a:ln>
                <a:noFill/>
              </a:ln>
              <a:effectLst>
                <a:glow rad="127000">
                  <a:srgbClr val="008CF5"/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defRPr/>
                </a:pPr>
                <a:r>
                  <a:rPr lang="en-US" sz="2800" b="1" kern="0" dirty="0" smtClean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Đáp án 3</a:t>
                </a:r>
                <a:endParaRPr lang="en-US" sz="2800" b="1" kern="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1" name="Parallelogram 130"/>
              <p:cNvSpPr/>
              <p:nvPr/>
            </p:nvSpPr>
            <p:spPr>
              <a:xfrm flipH="1">
                <a:off x="1147960" y="2790695"/>
                <a:ext cx="1530911" cy="311881"/>
              </a:xfrm>
              <a:prstGeom prst="parallelogram">
                <a:avLst/>
              </a:prstGeom>
              <a:solidFill>
                <a:srgbClr val="00FF4E">
                  <a:alpha val="7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r>
                  <a:rPr lang="en-US" sz="2000" b="1" kern="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</a:t>
                </a:r>
              </a:p>
            </p:txBody>
          </p:sp>
          <p:sp>
            <p:nvSpPr>
              <p:cNvPr id="132" name="Rectangle 131"/>
              <p:cNvSpPr/>
              <p:nvPr/>
            </p:nvSpPr>
            <p:spPr>
              <a:xfrm>
                <a:off x="2847305" y="2851795"/>
                <a:ext cx="2438876" cy="250781"/>
              </a:xfrm>
              <a:prstGeom prst="rect">
                <a:avLst/>
              </a:prstGeom>
              <a:solidFill>
                <a:srgbClr val="21212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en-US" kern="0">
                  <a:solidFill>
                    <a:sysClr val="windowText" lastClr="000000"/>
                  </a:solidFill>
                </a:endParaRPr>
              </a:p>
            </p:txBody>
          </p:sp>
        </p:grpSp>
        <p:cxnSp>
          <p:nvCxnSpPr>
            <p:cNvPr id="129" name="Straight Connector 128"/>
            <p:cNvCxnSpPr/>
            <p:nvPr/>
          </p:nvCxnSpPr>
          <p:spPr>
            <a:xfrm>
              <a:off x="3609975" y="3095550"/>
              <a:ext cx="4410075" cy="0"/>
            </a:xfrm>
            <a:prstGeom prst="line">
              <a:avLst/>
            </a:prstGeom>
            <a:ln>
              <a:solidFill>
                <a:srgbClr val="008CF5"/>
              </a:solidFill>
            </a:ln>
            <a:effectLst>
              <a:glow rad="127000">
                <a:srgbClr val="008CF5">
                  <a:alpha val="50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3" name="Group 152"/>
          <p:cNvGrpSpPr/>
          <p:nvPr/>
        </p:nvGrpSpPr>
        <p:grpSpPr>
          <a:xfrm>
            <a:off x="2420842" y="5844032"/>
            <a:ext cx="7575647" cy="930586"/>
            <a:chOff x="1139780" y="2822887"/>
            <a:chExt cx="7597820" cy="1063311"/>
          </a:xfrm>
        </p:grpSpPr>
        <p:grpSp>
          <p:nvGrpSpPr>
            <p:cNvPr id="154" name="Group 153"/>
            <p:cNvGrpSpPr/>
            <p:nvPr/>
          </p:nvGrpSpPr>
          <p:grpSpPr>
            <a:xfrm>
              <a:off x="1139780" y="2822887"/>
              <a:ext cx="7597820" cy="1063311"/>
              <a:chOff x="1139780" y="2790695"/>
              <a:chExt cx="4733934" cy="863210"/>
            </a:xfrm>
          </p:grpSpPr>
          <p:sp>
            <p:nvSpPr>
              <p:cNvPr id="156" name="Parallelogram 155"/>
              <p:cNvSpPr/>
              <p:nvPr/>
            </p:nvSpPr>
            <p:spPr>
              <a:xfrm>
                <a:off x="1139780" y="3102576"/>
                <a:ext cx="4733934" cy="551329"/>
              </a:xfrm>
              <a:prstGeom prst="parallelogram">
                <a:avLst/>
              </a:prstGeom>
              <a:solidFill>
                <a:srgbClr val="212121"/>
              </a:solidFill>
              <a:ln>
                <a:noFill/>
              </a:ln>
              <a:effectLst>
                <a:glow rad="127000">
                  <a:srgbClr val="008CF5"/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defRPr/>
                </a:pPr>
                <a:r>
                  <a:rPr lang="vi-VN" sz="2800" b="1" kern="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800" b="1" kern="0" dirty="0" smtClean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Đáp án 4</a:t>
                </a:r>
                <a:endParaRPr lang="en-US" sz="2800" b="1" kern="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7" name="Parallelogram 156"/>
              <p:cNvSpPr/>
              <p:nvPr/>
            </p:nvSpPr>
            <p:spPr>
              <a:xfrm flipH="1">
                <a:off x="1147960" y="2790695"/>
                <a:ext cx="1530911" cy="311881"/>
              </a:xfrm>
              <a:prstGeom prst="parallelogram">
                <a:avLst/>
              </a:prstGeom>
              <a:solidFill>
                <a:srgbClr val="00FF4E">
                  <a:alpha val="7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r>
                  <a:rPr lang="en-US" sz="2000" b="1" kern="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</a:t>
                </a:r>
              </a:p>
            </p:txBody>
          </p:sp>
          <p:sp>
            <p:nvSpPr>
              <p:cNvPr id="158" name="Rectangle 157"/>
              <p:cNvSpPr/>
              <p:nvPr/>
            </p:nvSpPr>
            <p:spPr>
              <a:xfrm>
                <a:off x="2847305" y="2851795"/>
                <a:ext cx="2438876" cy="250781"/>
              </a:xfrm>
              <a:prstGeom prst="rect">
                <a:avLst/>
              </a:prstGeom>
              <a:solidFill>
                <a:srgbClr val="21212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en-US" kern="0">
                  <a:solidFill>
                    <a:sysClr val="windowText" lastClr="000000"/>
                  </a:solidFill>
                </a:endParaRPr>
              </a:p>
            </p:txBody>
          </p:sp>
        </p:grpSp>
        <p:cxnSp>
          <p:nvCxnSpPr>
            <p:cNvPr id="155" name="Straight Connector 154"/>
            <p:cNvCxnSpPr/>
            <p:nvPr/>
          </p:nvCxnSpPr>
          <p:spPr>
            <a:xfrm>
              <a:off x="3609975" y="3095550"/>
              <a:ext cx="4410075" cy="0"/>
            </a:xfrm>
            <a:prstGeom prst="line">
              <a:avLst/>
            </a:prstGeom>
            <a:ln>
              <a:solidFill>
                <a:srgbClr val="008CF5"/>
              </a:solidFill>
            </a:ln>
            <a:effectLst>
              <a:glow rad="127000">
                <a:srgbClr val="008CF5">
                  <a:alpha val="50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9" name="Group 158"/>
          <p:cNvGrpSpPr/>
          <p:nvPr/>
        </p:nvGrpSpPr>
        <p:grpSpPr>
          <a:xfrm>
            <a:off x="2096885" y="5227982"/>
            <a:ext cx="286946" cy="1086820"/>
            <a:chOff x="471240" y="3618653"/>
            <a:chExt cx="286946" cy="1086820"/>
          </a:xfrm>
        </p:grpSpPr>
        <p:cxnSp>
          <p:nvCxnSpPr>
            <p:cNvPr id="160" name="Straight Connector 159"/>
            <p:cNvCxnSpPr>
              <a:stCxn id="141" idx="4"/>
              <a:endCxn id="162" idx="0"/>
            </p:cNvCxnSpPr>
            <p:nvPr/>
          </p:nvCxnSpPr>
          <p:spPr>
            <a:xfrm>
              <a:off x="600199" y="3618653"/>
              <a:ext cx="14514" cy="799874"/>
            </a:xfrm>
            <a:prstGeom prst="line">
              <a:avLst/>
            </a:prstGeom>
            <a:ln>
              <a:solidFill>
                <a:srgbClr val="008CF5"/>
              </a:solidFill>
            </a:ln>
            <a:effectLst>
              <a:glow rad="127000">
                <a:srgbClr val="008CF5">
                  <a:alpha val="50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1" name="Group 160"/>
            <p:cNvGrpSpPr/>
            <p:nvPr/>
          </p:nvGrpSpPr>
          <p:grpSpPr>
            <a:xfrm>
              <a:off x="471240" y="4418527"/>
              <a:ext cx="286946" cy="286946"/>
              <a:chOff x="452190" y="3163606"/>
              <a:chExt cx="286946" cy="286946"/>
            </a:xfrm>
          </p:grpSpPr>
          <p:sp>
            <p:nvSpPr>
              <p:cNvPr id="162" name="Oval 161"/>
              <p:cNvSpPr/>
              <p:nvPr/>
            </p:nvSpPr>
            <p:spPr>
              <a:xfrm>
                <a:off x="452190" y="3163606"/>
                <a:ext cx="286946" cy="286946"/>
              </a:xfrm>
              <a:prstGeom prst="ellipse">
                <a:avLst/>
              </a:prstGeom>
              <a:solidFill>
                <a:srgbClr val="212121"/>
              </a:solidFill>
              <a:ln>
                <a:noFill/>
              </a:ln>
              <a:effectLst>
                <a:glow rad="127000">
                  <a:srgbClr val="008CF5"/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en-US" kern="0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63" name="Oval 162"/>
              <p:cNvSpPr/>
              <p:nvPr/>
            </p:nvSpPr>
            <p:spPr>
              <a:xfrm>
                <a:off x="536586" y="3245621"/>
                <a:ext cx="122915" cy="122915"/>
              </a:xfrm>
              <a:prstGeom prst="ellipse">
                <a:avLst/>
              </a:prstGeom>
              <a:solidFill>
                <a:srgbClr val="008C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en-US" kern="0">
                  <a:solidFill>
                    <a:sysClr val="windowText" lastClr="000000"/>
                  </a:solidFill>
                </a:endParaRPr>
              </a:p>
            </p:txBody>
          </p:sp>
        </p:grpSp>
      </p:grpSp>
      <p:grpSp>
        <p:nvGrpSpPr>
          <p:cNvPr id="2" name="Group 1"/>
          <p:cNvGrpSpPr/>
          <p:nvPr/>
        </p:nvGrpSpPr>
        <p:grpSpPr>
          <a:xfrm>
            <a:off x="1757463" y="89292"/>
            <a:ext cx="956393" cy="957623"/>
            <a:chOff x="83662" y="159259"/>
            <a:chExt cx="1082288" cy="1083680"/>
          </a:xfrm>
        </p:grpSpPr>
        <p:sp>
          <p:nvSpPr>
            <p:cNvPr id="10" name="Oval 9"/>
            <p:cNvSpPr/>
            <p:nvPr/>
          </p:nvSpPr>
          <p:spPr>
            <a:xfrm>
              <a:off x="91433" y="170721"/>
              <a:ext cx="1059109" cy="1059109"/>
            </a:xfrm>
            <a:prstGeom prst="ellipse">
              <a:avLst/>
            </a:prstGeom>
            <a:solidFill>
              <a:srgbClr val="212121"/>
            </a:solidFill>
            <a:ln>
              <a:noFill/>
            </a:ln>
            <a:effectLst>
              <a:glow rad="127000">
                <a:srgbClr val="008CF5"/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 sz="6000" b="1" kern="0" dirty="0">
                <a:solidFill>
                  <a:srgbClr val="008CF5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82" name="Picture 81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3662" y="159259"/>
              <a:ext cx="1082288" cy="1082288"/>
            </a:xfrm>
            <a:prstGeom prst="rect">
              <a:avLst/>
            </a:prstGeom>
          </p:spPr>
        </p:pic>
        <p:pic>
          <p:nvPicPr>
            <p:cNvPr id="81" name="Picture 80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40649" y="240741"/>
              <a:ext cx="757177" cy="937456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>
              <a:off x="321902" y="267725"/>
              <a:ext cx="611686" cy="9752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defRPr/>
              </a:pPr>
              <a:r>
                <a:rPr lang="en-US" sz="5000" b="1" kern="0" dirty="0" smtClean="0">
                  <a:solidFill>
                    <a:srgbClr val="008CF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endParaRPr lang="en-US" sz="5000" b="1" kern="0" dirty="0">
                <a:solidFill>
                  <a:srgbClr val="008CF5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62" name="Parallelogram 61"/>
          <p:cNvSpPr/>
          <p:nvPr/>
        </p:nvSpPr>
        <p:spPr>
          <a:xfrm flipH="1">
            <a:off x="9996490" y="6657978"/>
            <a:ext cx="671511" cy="200025"/>
          </a:xfrm>
          <a:prstGeom prst="parallelogram">
            <a:avLst/>
          </a:prstGeom>
          <a:solidFill>
            <a:srgbClr val="00F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sz="1200" b="1" kern="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ANS</a:t>
            </a:r>
          </a:p>
        </p:txBody>
      </p:sp>
      <p:grpSp>
        <p:nvGrpSpPr>
          <p:cNvPr id="151" name="Group 150"/>
          <p:cNvGrpSpPr/>
          <p:nvPr/>
        </p:nvGrpSpPr>
        <p:grpSpPr>
          <a:xfrm>
            <a:off x="2096885" y="4038132"/>
            <a:ext cx="286946" cy="1189850"/>
            <a:chOff x="471240" y="3515623"/>
            <a:chExt cx="286946" cy="1189850"/>
          </a:xfrm>
        </p:grpSpPr>
        <p:cxnSp>
          <p:nvCxnSpPr>
            <p:cNvPr id="139" name="Straight Connector 138"/>
            <p:cNvCxnSpPr>
              <a:endCxn id="141" idx="0"/>
            </p:cNvCxnSpPr>
            <p:nvPr/>
          </p:nvCxnSpPr>
          <p:spPr>
            <a:xfrm>
              <a:off x="614713" y="3515623"/>
              <a:ext cx="0" cy="902904"/>
            </a:xfrm>
            <a:prstGeom prst="line">
              <a:avLst/>
            </a:prstGeom>
            <a:ln>
              <a:solidFill>
                <a:srgbClr val="008CF5"/>
              </a:solidFill>
            </a:ln>
            <a:effectLst>
              <a:glow rad="127000">
                <a:srgbClr val="008CF5">
                  <a:alpha val="50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0" name="Group 139"/>
            <p:cNvGrpSpPr/>
            <p:nvPr/>
          </p:nvGrpSpPr>
          <p:grpSpPr>
            <a:xfrm>
              <a:off x="471240" y="4418527"/>
              <a:ext cx="286946" cy="286946"/>
              <a:chOff x="452190" y="3163606"/>
              <a:chExt cx="286946" cy="286946"/>
            </a:xfrm>
          </p:grpSpPr>
          <p:sp>
            <p:nvSpPr>
              <p:cNvPr id="141" name="Oval 140"/>
              <p:cNvSpPr/>
              <p:nvPr/>
            </p:nvSpPr>
            <p:spPr>
              <a:xfrm>
                <a:off x="452190" y="3163606"/>
                <a:ext cx="286946" cy="286946"/>
              </a:xfrm>
              <a:prstGeom prst="ellipse">
                <a:avLst/>
              </a:prstGeom>
              <a:solidFill>
                <a:srgbClr val="212121"/>
              </a:solidFill>
              <a:ln>
                <a:noFill/>
              </a:ln>
              <a:effectLst>
                <a:glow rad="127000">
                  <a:srgbClr val="008CF5"/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en-US" kern="0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42" name="Oval 141"/>
              <p:cNvSpPr/>
              <p:nvPr/>
            </p:nvSpPr>
            <p:spPr>
              <a:xfrm>
                <a:off x="531824" y="3245621"/>
                <a:ext cx="122915" cy="122915"/>
              </a:xfrm>
              <a:prstGeom prst="ellipse">
                <a:avLst/>
              </a:prstGeom>
              <a:solidFill>
                <a:srgbClr val="008C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en-US" kern="0">
                  <a:solidFill>
                    <a:sysClr val="windowText" lastClr="000000"/>
                  </a:solidFill>
                </a:endParaRPr>
              </a:p>
            </p:txBody>
          </p:sp>
        </p:grpSp>
      </p:grpSp>
      <p:grpSp>
        <p:nvGrpSpPr>
          <p:cNvPr id="150" name="Group 149"/>
          <p:cNvGrpSpPr/>
          <p:nvPr/>
        </p:nvGrpSpPr>
        <p:grpSpPr>
          <a:xfrm>
            <a:off x="2096885" y="3013380"/>
            <a:ext cx="286946" cy="1151755"/>
            <a:chOff x="471240" y="2490868"/>
            <a:chExt cx="286946" cy="1151755"/>
          </a:xfrm>
        </p:grpSpPr>
        <p:cxnSp>
          <p:nvCxnSpPr>
            <p:cNvPr id="116" name="Straight Connector 115"/>
            <p:cNvCxnSpPr>
              <a:stCxn id="20" idx="4"/>
              <a:endCxn id="118" idx="0"/>
            </p:cNvCxnSpPr>
            <p:nvPr/>
          </p:nvCxnSpPr>
          <p:spPr>
            <a:xfrm>
              <a:off x="600199" y="2490868"/>
              <a:ext cx="14514" cy="864809"/>
            </a:xfrm>
            <a:prstGeom prst="line">
              <a:avLst/>
            </a:prstGeom>
            <a:ln>
              <a:solidFill>
                <a:srgbClr val="008CF5"/>
              </a:solidFill>
            </a:ln>
            <a:effectLst>
              <a:glow rad="127000">
                <a:srgbClr val="008CF5">
                  <a:alpha val="50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7" name="Group 116"/>
            <p:cNvGrpSpPr/>
            <p:nvPr/>
          </p:nvGrpSpPr>
          <p:grpSpPr>
            <a:xfrm>
              <a:off x="471240" y="3355677"/>
              <a:ext cx="286946" cy="286946"/>
              <a:chOff x="452190" y="3163606"/>
              <a:chExt cx="286946" cy="286946"/>
            </a:xfrm>
          </p:grpSpPr>
          <p:sp>
            <p:nvSpPr>
              <p:cNvPr id="118" name="Oval 117"/>
              <p:cNvSpPr/>
              <p:nvPr/>
            </p:nvSpPr>
            <p:spPr>
              <a:xfrm>
                <a:off x="452190" y="3163606"/>
                <a:ext cx="286946" cy="286946"/>
              </a:xfrm>
              <a:prstGeom prst="ellipse">
                <a:avLst/>
              </a:prstGeom>
              <a:solidFill>
                <a:srgbClr val="212121"/>
              </a:solidFill>
              <a:ln>
                <a:noFill/>
              </a:ln>
              <a:effectLst>
                <a:glow rad="127000">
                  <a:srgbClr val="008CF5"/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en-US" kern="0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19" name="Oval 118"/>
              <p:cNvSpPr/>
              <p:nvPr/>
            </p:nvSpPr>
            <p:spPr>
              <a:xfrm>
                <a:off x="531824" y="3245621"/>
                <a:ext cx="122915" cy="122915"/>
              </a:xfrm>
              <a:prstGeom prst="ellipse">
                <a:avLst/>
              </a:prstGeom>
              <a:solidFill>
                <a:srgbClr val="008C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en-US" kern="0">
                  <a:solidFill>
                    <a:sysClr val="windowText" lastClr="000000"/>
                  </a:solidFill>
                </a:endParaRPr>
              </a:p>
            </p:txBody>
          </p:sp>
        </p:grpSp>
      </p:grpSp>
      <p:grpSp>
        <p:nvGrpSpPr>
          <p:cNvPr id="149" name="Group 148"/>
          <p:cNvGrpSpPr/>
          <p:nvPr/>
        </p:nvGrpSpPr>
        <p:grpSpPr>
          <a:xfrm>
            <a:off x="2096885" y="1045685"/>
            <a:ext cx="286946" cy="1967695"/>
            <a:chOff x="471240" y="574185"/>
            <a:chExt cx="286946" cy="1967695"/>
          </a:xfrm>
        </p:grpSpPr>
        <p:cxnSp>
          <p:nvCxnSpPr>
            <p:cNvPr id="13" name="Straight Connector 12"/>
            <p:cNvCxnSpPr>
              <a:stCxn id="82" idx="2"/>
              <a:endCxn id="20" idx="0"/>
            </p:cNvCxnSpPr>
            <p:nvPr/>
          </p:nvCxnSpPr>
          <p:spPr>
            <a:xfrm>
              <a:off x="610012" y="574185"/>
              <a:ext cx="4701" cy="1680749"/>
            </a:xfrm>
            <a:prstGeom prst="line">
              <a:avLst/>
            </a:prstGeom>
            <a:ln>
              <a:solidFill>
                <a:srgbClr val="008CF5"/>
              </a:solidFill>
            </a:ln>
            <a:effectLst>
              <a:glow rad="127000">
                <a:srgbClr val="008CF5">
                  <a:alpha val="50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6" name="Group 65"/>
            <p:cNvGrpSpPr/>
            <p:nvPr/>
          </p:nvGrpSpPr>
          <p:grpSpPr>
            <a:xfrm>
              <a:off x="471240" y="2254934"/>
              <a:ext cx="286946" cy="286946"/>
              <a:chOff x="452190" y="3133126"/>
              <a:chExt cx="286946" cy="286946"/>
            </a:xfrm>
          </p:grpSpPr>
          <p:sp>
            <p:nvSpPr>
              <p:cNvPr id="20" name="Oval 19"/>
              <p:cNvSpPr/>
              <p:nvPr/>
            </p:nvSpPr>
            <p:spPr>
              <a:xfrm>
                <a:off x="452190" y="3133126"/>
                <a:ext cx="286946" cy="286946"/>
              </a:xfrm>
              <a:prstGeom prst="ellipse">
                <a:avLst/>
              </a:prstGeom>
              <a:solidFill>
                <a:srgbClr val="212121"/>
              </a:solidFill>
              <a:ln>
                <a:noFill/>
              </a:ln>
              <a:effectLst>
                <a:glow rad="127000">
                  <a:srgbClr val="008CF5"/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en-US" kern="0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1" name="Oval 20"/>
              <p:cNvSpPr/>
              <p:nvPr/>
            </p:nvSpPr>
            <p:spPr>
              <a:xfrm>
                <a:off x="531824" y="3217049"/>
                <a:ext cx="122915" cy="122915"/>
              </a:xfrm>
              <a:prstGeom prst="ellipse">
                <a:avLst/>
              </a:prstGeom>
              <a:solidFill>
                <a:srgbClr val="008C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en-US" kern="0">
                  <a:solidFill>
                    <a:sysClr val="windowText" lastClr="000000"/>
                  </a:solidFill>
                </a:endParaRPr>
              </a:p>
            </p:txBody>
          </p:sp>
        </p:grpSp>
      </p:grpSp>
      <p:sp>
        <p:nvSpPr>
          <p:cNvPr id="64" name="Parallelogram 63"/>
          <p:cNvSpPr/>
          <p:nvPr/>
        </p:nvSpPr>
        <p:spPr>
          <a:xfrm flipH="1">
            <a:off x="9996489" y="6377427"/>
            <a:ext cx="671511" cy="200025"/>
          </a:xfrm>
          <a:prstGeom prst="parallelogram">
            <a:avLst/>
          </a:prstGeom>
          <a:solidFill>
            <a:srgbClr val="00F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sz="1100" b="1" kern="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TIME</a:t>
            </a:r>
          </a:p>
        </p:txBody>
      </p:sp>
      <p:sp>
        <p:nvSpPr>
          <p:cNvPr id="65" name="Rectangle 64"/>
          <p:cNvSpPr/>
          <p:nvPr/>
        </p:nvSpPr>
        <p:spPr>
          <a:xfrm>
            <a:off x="1614478" y="1235587"/>
            <a:ext cx="1270127" cy="1270127"/>
          </a:xfrm>
          <a:prstGeom prst="rect">
            <a:avLst/>
          </a:prstGeom>
          <a:solidFill>
            <a:srgbClr val="00FF4E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sz="6000" b="1" kern="0" dirty="0">
                <a:solidFill>
                  <a:sysClr val="windowText" lastClr="000000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30</a:t>
            </a:r>
          </a:p>
        </p:txBody>
      </p:sp>
      <p:grpSp>
        <p:nvGrpSpPr>
          <p:cNvPr id="67" name="Group 66"/>
          <p:cNvGrpSpPr/>
          <p:nvPr/>
        </p:nvGrpSpPr>
        <p:grpSpPr>
          <a:xfrm>
            <a:off x="1614473" y="1226063"/>
            <a:ext cx="1270128" cy="1271345"/>
            <a:chOff x="-1408548" y="1800614"/>
            <a:chExt cx="1270128" cy="1271345"/>
          </a:xfrm>
        </p:grpSpPr>
        <p:sp>
          <p:nvSpPr>
            <p:cNvPr id="68" name="Rectangle 67"/>
            <p:cNvSpPr/>
            <p:nvPr/>
          </p:nvSpPr>
          <p:spPr>
            <a:xfrm>
              <a:off x="-1408548" y="1801832"/>
              <a:ext cx="1270127" cy="1270127"/>
            </a:xfrm>
            <a:prstGeom prst="rect">
              <a:avLst/>
            </a:prstGeom>
            <a:solidFill>
              <a:srgbClr val="2121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 sz="6000" b="1" kern="0" dirty="0">
                <a:solidFill>
                  <a:sysClr val="windowText" lastClr="000000"/>
                </a:solidFill>
                <a:latin typeface="Arial Black" panose="020B0A040201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0" name="Rectangle 69"/>
            <p:cNvSpPr/>
            <p:nvPr/>
          </p:nvSpPr>
          <p:spPr>
            <a:xfrm>
              <a:off x="-1408547" y="1800614"/>
              <a:ext cx="1270127" cy="1270127"/>
            </a:xfrm>
            <a:prstGeom prst="rect">
              <a:avLst/>
            </a:prstGeom>
            <a:solidFill>
              <a:srgbClr val="00FF4E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sz="6000" b="1" kern="0" dirty="0">
                  <a:solidFill>
                    <a:schemeClr val="bg1"/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29</a:t>
              </a:r>
            </a:p>
          </p:txBody>
        </p:sp>
      </p:grpSp>
      <p:grpSp>
        <p:nvGrpSpPr>
          <p:cNvPr id="71" name="Group 70"/>
          <p:cNvGrpSpPr/>
          <p:nvPr/>
        </p:nvGrpSpPr>
        <p:grpSpPr>
          <a:xfrm>
            <a:off x="1614472" y="1226063"/>
            <a:ext cx="1270128" cy="1270551"/>
            <a:chOff x="-1408548" y="1801408"/>
            <a:chExt cx="1270128" cy="1270551"/>
          </a:xfrm>
        </p:grpSpPr>
        <p:sp>
          <p:nvSpPr>
            <p:cNvPr id="72" name="Rectangle 71"/>
            <p:cNvSpPr/>
            <p:nvPr/>
          </p:nvSpPr>
          <p:spPr>
            <a:xfrm>
              <a:off x="-1408548" y="1801832"/>
              <a:ext cx="1270127" cy="1270127"/>
            </a:xfrm>
            <a:prstGeom prst="rect">
              <a:avLst/>
            </a:prstGeom>
            <a:solidFill>
              <a:srgbClr val="2121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 sz="6000" b="1" kern="0" dirty="0">
                <a:solidFill>
                  <a:sysClr val="windowText" lastClr="000000"/>
                </a:solidFill>
                <a:latin typeface="Arial Black" panose="020B0A040201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3" name="Rectangle 72"/>
            <p:cNvSpPr/>
            <p:nvPr/>
          </p:nvSpPr>
          <p:spPr>
            <a:xfrm>
              <a:off x="-1408547" y="1801408"/>
              <a:ext cx="1270127" cy="1270127"/>
            </a:xfrm>
            <a:prstGeom prst="rect">
              <a:avLst/>
            </a:prstGeom>
            <a:solidFill>
              <a:srgbClr val="00FF4E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sz="6000" b="1" kern="0" dirty="0">
                  <a:solidFill>
                    <a:schemeClr val="bg1"/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28</a:t>
              </a:r>
            </a:p>
          </p:txBody>
        </p:sp>
      </p:grpSp>
      <p:grpSp>
        <p:nvGrpSpPr>
          <p:cNvPr id="74" name="Group 73"/>
          <p:cNvGrpSpPr/>
          <p:nvPr/>
        </p:nvGrpSpPr>
        <p:grpSpPr>
          <a:xfrm>
            <a:off x="1614471" y="1225850"/>
            <a:ext cx="1270128" cy="1270551"/>
            <a:chOff x="-1408548" y="1801408"/>
            <a:chExt cx="1270128" cy="1270551"/>
          </a:xfrm>
        </p:grpSpPr>
        <p:sp>
          <p:nvSpPr>
            <p:cNvPr id="75" name="Rectangle 74"/>
            <p:cNvSpPr/>
            <p:nvPr/>
          </p:nvSpPr>
          <p:spPr>
            <a:xfrm>
              <a:off x="-1408548" y="1801832"/>
              <a:ext cx="1270127" cy="1270127"/>
            </a:xfrm>
            <a:prstGeom prst="rect">
              <a:avLst/>
            </a:prstGeom>
            <a:solidFill>
              <a:srgbClr val="2121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 sz="6000" b="1" kern="0" dirty="0">
                <a:solidFill>
                  <a:sysClr val="windowText" lastClr="000000"/>
                </a:solidFill>
                <a:latin typeface="Arial Black" panose="020B0A040201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6" name="Rectangle 75"/>
            <p:cNvSpPr/>
            <p:nvPr/>
          </p:nvSpPr>
          <p:spPr>
            <a:xfrm>
              <a:off x="-1408547" y="1801408"/>
              <a:ext cx="1270127" cy="1270127"/>
            </a:xfrm>
            <a:prstGeom prst="rect">
              <a:avLst/>
            </a:prstGeom>
            <a:solidFill>
              <a:srgbClr val="00FF4E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sz="6000" b="1" kern="0" dirty="0">
                  <a:solidFill>
                    <a:schemeClr val="bg1"/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27</a:t>
              </a:r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1614469" y="1225850"/>
            <a:ext cx="1270128" cy="1271345"/>
            <a:chOff x="-1408548" y="1800614"/>
            <a:chExt cx="1270128" cy="1271345"/>
          </a:xfrm>
        </p:grpSpPr>
        <p:sp>
          <p:nvSpPr>
            <p:cNvPr id="78" name="Rectangle 77"/>
            <p:cNvSpPr/>
            <p:nvPr/>
          </p:nvSpPr>
          <p:spPr>
            <a:xfrm>
              <a:off x="-1408548" y="1801832"/>
              <a:ext cx="1270127" cy="1270127"/>
            </a:xfrm>
            <a:prstGeom prst="rect">
              <a:avLst/>
            </a:prstGeom>
            <a:solidFill>
              <a:srgbClr val="2121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 sz="6000" b="1" kern="0" dirty="0">
                <a:solidFill>
                  <a:sysClr val="windowText" lastClr="000000"/>
                </a:solidFill>
                <a:latin typeface="Arial Black" panose="020B0A040201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9" name="Rectangle 78"/>
            <p:cNvSpPr/>
            <p:nvPr/>
          </p:nvSpPr>
          <p:spPr>
            <a:xfrm>
              <a:off x="-1408547" y="1800614"/>
              <a:ext cx="1270127" cy="1270127"/>
            </a:xfrm>
            <a:prstGeom prst="rect">
              <a:avLst/>
            </a:prstGeom>
            <a:solidFill>
              <a:srgbClr val="00FF4E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sz="6000" b="1" kern="0" dirty="0">
                  <a:solidFill>
                    <a:schemeClr val="bg1"/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26</a:t>
              </a:r>
            </a:p>
          </p:txBody>
        </p:sp>
      </p:grpSp>
      <p:grpSp>
        <p:nvGrpSpPr>
          <p:cNvPr id="83" name="Group 82"/>
          <p:cNvGrpSpPr/>
          <p:nvPr/>
        </p:nvGrpSpPr>
        <p:grpSpPr>
          <a:xfrm>
            <a:off x="1614468" y="1225850"/>
            <a:ext cx="1270128" cy="1271345"/>
            <a:chOff x="-1408548" y="1800614"/>
            <a:chExt cx="1270128" cy="1271345"/>
          </a:xfrm>
        </p:grpSpPr>
        <p:sp>
          <p:nvSpPr>
            <p:cNvPr id="84" name="Rectangle 83"/>
            <p:cNvSpPr/>
            <p:nvPr/>
          </p:nvSpPr>
          <p:spPr>
            <a:xfrm>
              <a:off x="-1408548" y="1801832"/>
              <a:ext cx="1270127" cy="1270127"/>
            </a:xfrm>
            <a:prstGeom prst="rect">
              <a:avLst/>
            </a:prstGeom>
            <a:solidFill>
              <a:srgbClr val="2121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 sz="6000" b="1" kern="0" dirty="0">
                <a:solidFill>
                  <a:sysClr val="windowText" lastClr="000000"/>
                </a:solidFill>
                <a:latin typeface="Arial Black" panose="020B0A040201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5" name="Rectangle 84"/>
            <p:cNvSpPr/>
            <p:nvPr/>
          </p:nvSpPr>
          <p:spPr>
            <a:xfrm>
              <a:off x="-1408547" y="1800614"/>
              <a:ext cx="1270127" cy="1270127"/>
            </a:xfrm>
            <a:prstGeom prst="rect">
              <a:avLst/>
            </a:prstGeom>
            <a:solidFill>
              <a:srgbClr val="00FF4E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sz="6000" b="1" kern="0" dirty="0">
                  <a:solidFill>
                    <a:schemeClr val="bg1"/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25</a:t>
              </a:r>
            </a:p>
          </p:txBody>
        </p:sp>
      </p:grpSp>
      <p:grpSp>
        <p:nvGrpSpPr>
          <p:cNvPr id="86" name="Group 85"/>
          <p:cNvGrpSpPr/>
          <p:nvPr/>
        </p:nvGrpSpPr>
        <p:grpSpPr>
          <a:xfrm>
            <a:off x="1614464" y="1225480"/>
            <a:ext cx="1270128" cy="1271345"/>
            <a:chOff x="-1408548" y="1800614"/>
            <a:chExt cx="1270128" cy="1271345"/>
          </a:xfrm>
        </p:grpSpPr>
        <p:sp>
          <p:nvSpPr>
            <p:cNvPr id="87" name="Rectangle 86"/>
            <p:cNvSpPr/>
            <p:nvPr/>
          </p:nvSpPr>
          <p:spPr>
            <a:xfrm>
              <a:off x="-1408548" y="1801832"/>
              <a:ext cx="1270127" cy="1270127"/>
            </a:xfrm>
            <a:prstGeom prst="rect">
              <a:avLst/>
            </a:prstGeom>
            <a:solidFill>
              <a:srgbClr val="2121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 sz="6000" b="1" kern="0" dirty="0">
                <a:solidFill>
                  <a:sysClr val="windowText" lastClr="000000"/>
                </a:solidFill>
                <a:latin typeface="Arial Black" panose="020B0A040201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8" name="Rectangle 87"/>
            <p:cNvSpPr/>
            <p:nvPr/>
          </p:nvSpPr>
          <p:spPr>
            <a:xfrm>
              <a:off x="-1408547" y="1800614"/>
              <a:ext cx="1270127" cy="1270127"/>
            </a:xfrm>
            <a:prstGeom prst="rect">
              <a:avLst/>
            </a:prstGeom>
            <a:solidFill>
              <a:srgbClr val="00FF4E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sz="6000" b="1" kern="0" dirty="0">
                  <a:solidFill>
                    <a:schemeClr val="bg1"/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24</a:t>
              </a:r>
            </a:p>
          </p:txBody>
        </p:sp>
      </p:grpSp>
      <p:grpSp>
        <p:nvGrpSpPr>
          <p:cNvPr id="89" name="Group 88"/>
          <p:cNvGrpSpPr/>
          <p:nvPr/>
        </p:nvGrpSpPr>
        <p:grpSpPr>
          <a:xfrm>
            <a:off x="1614463" y="1225480"/>
            <a:ext cx="1270128" cy="1271345"/>
            <a:chOff x="-1408548" y="1800614"/>
            <a:chExt cx="1270128" cy="1271345"/>
          </a:xfrm>
        </p:grpSpPr>
        <p:sp>
          <p:nvSpPr>
            <p:cNvPr id="90" name="Rectangle 89"/>
            <p:cNvSpPr/>
            <p:nvPr/>
          </p:nvSpPr>
          <p:spPr>
            <a:xfrm>
              <a:off x="-1408548" y="1801832"/>
              <a:ext cx="1270127" cy="1270127"/>
            </a:xfrm>
            <a:prstGeom prst="rect">
              <a:avLst/>
            </a:prstGeom>
            <a:solidFill>
              <a:srgbClr val="2121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 sz="6000" b="1" kern="0" dirty="0">
                <a:solidFill>
                  <a:sysClr val="windowText" lastClr="000000"/>
                </a:solidFill>
                <a:latin typeface="Arial Black" panose="020B0A040201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1" name="Rectangle 90"/>
            <p:cNvSpPr/>
            <p:nvPr/>
          </p:nvSpPr>
          <p:spPr>
            <a:xfrm>
              <a:off x="-1408547" y="1800614"/>
              <a:ext cx="1270127" cy="1270127"/>
            </a:xfrm>
            <a:prstGeom prst="rect">
              <a:avLst/>
            </a:prstGeom>
            <a:solidFill>
              <a:srgbClr val="00FF4E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sz="6000" b="1" kern="0" dirty="0">
                  <a:solidFill>
                    <a:schemeClr val="bg1"/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23</a:t>
              </a:r>
            </a:p>
          </p:txBody>
        </p:sp>
      </p:grpSp>
      <p:grpSp>
        <p:nvGrpSpPr>
          <p:cNvPr id="92" name="Group 91"/>
          <p:cNvGrpSpPr/>
          <p:nvPr/>
        </p:nvGrpSpPr>
        <p:grpSpPr>
          <a:xfrm>
            <a:off x="1614454" y="1224737"/>
            <a:ext cx="1270128" cy="1271345"/>
            <a:chOff x="-1408548" y="1800614"/>
            <a:chExt cx="1270128" cy="1271345"/>
          </a:xfrm>
        </p:grpSpPr>
        <p:sp>
          <p:nvSpPr>
            <p:cNvPr id="93" name="Rectangle 92"/>
            <p:cNvSpPr/>
            <p:nvPr/>
          </p:nvSpPr>
          <p:spPr>
            <a:xfrm>
              <a:off x="-1408548" y="1801832"/>
              <a:ext cx="1270127" cy="1270127"/>
            </a:xfrm>
            <a:prstGeom prst="rect">
              <a:avLst/>
            </a:prstGeom>
            <a:solidFill>
              <a:srgbClr val="2121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 sz="6000" b="1" kern="0" dirty="0">
                <a:solidFill>
                  <a:sysClr val="windowText" lastClr="000000"/>
                </a:solidFill>
                <a:latin typeface="Arial Black" panose="020B0A040201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4" name="Rectangle 93"/>
            <p:cNvSpPr/>
            <p:nvPr/>
          </p:nvSpPr>
          <p:spPr>
            <a:xfrm>
              <a:off x="-1408547" y="1800614"/>
              <a:ext cx="1270127" cy="1270127"/>
            </a:xfrm>
            <a:prstGeom prst="rect">
              <a:avLst/>
            </a:prstGeom>
            <a:solidFill>
              <a:srgbClr val="00FF4E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sz="6000" b="1" kern="0" dirty="0">
                  <a:solidFill>
                    <a:schemeClr val="bg1"/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22</a:t>
              </a:r>
            </a:p>
          </p:txBody>
        </p:sp>
      </p:grpSp>
      <p:grpSp>
        <p:nvGrpSpPr>
          <p:cNvPr id="95" name="Group 94"/>
          <p:cNvGrpSpPr/>
          <p:nvPr/>
        </p:nvGrpSpPr>
        <p:grpSpPr>
          <a:xfrm>
            <a:off x="1614453" y="1224154"/>
            <a:ext cx="1270128" cy="1271345"/>
            <a:chOff x="-1408548" y="1800614"/>
            <a:chExt cx="1270128" cy="1271345"/>
          </a:xfrm>
        </p:grpSpPr>
        <p:sp>
          <p:nvSpPr>
            <p:cNvPr id="96" name="Rectangle 95"/>
            <p:cNvSpPr/>
            <p:nvPr/>
          </p:nvSpPr>
          <p:spPr>
            <a:xfrm>
              <a:off x="-1408548" y="1801832"/>
              <a:ext cx="1270127" cy="1270127"/>
            </a:xfrm>
            <a:prstGeom prst="rect">
              <a:avLst/>
            </a:prstGeom>
            <a:solidFill>
              <a:srgbClr val="2121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 sz="6000" b="1" kern="0" dirty="0">
                <a:solidFill>
                  <a:sysClr val="windowText" lastClr="000000"/>
                </a:solidFill>
                <a:latin typeface="Arial Black" panose="020B0A040201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7" name="Rectangle 96"/>
            <p:cNvSpPr/>
            <p:nvPr/>
          </p:nvSpPr>
          <p:spPr>
            <a:xfrm>
              <a:off x="-1408547" y="1800614"/>
              <a:ext cx="1270127" cy="1270127"/>
            </a:xfrm>
            <a:prstGeom prst="rect">
              <a:avLst/>
            </a:prstGeom>
            <a:solidFill>
              <a:srgbClr val="00FF4E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sz="6000" b="1" kern="0" dirty="0">
                  <a:solidFill>
                    <a:schemeClr val="bg1"/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21</a:t>
              </a:r>
            </a:p>
          </p:txBody>
        </p:sp>
      </p:grpSp>
      <p:grpSp>
        <p:nvGrpSpPr>
          <p:cNvPr id="98" name="Group 97"/>
          <p:cNvGrpSpPr/>
          <p:nvPr/>
        </p:nvGrpSpPr>
        <p:grpSpPr>
          <a:xfrm>
            <a:off x="1614452" y="1223544"/>
            <a:ext cx="1270128" cy="1271345"/>
            <a:chOff x="-1408548" y="1800614"/>
            <a:chExt cx="1270128" cy="1271345"/>
          </a:xfrm>
        </p:grpSpPr>
        <p:sp>
          <p:nvSpPr>
            <p:cNvPr id="99" name="Rectangle 98"/>
            <p:cNvSpPr/>
            <p:nvPr/>
          </p:nvSpPr>
          <p:spPr>
            <a:xfrm>
              <a:off x="-1408548" y="1801832"/>
              <a:ext cx="1270127" cy="1270127"/>
            </a:xfrm>
            <a:prstGeom prst="rect">
              <a:avLst/>
            </a:prstGeom>
            <a:solidFill>
              <a:srgbClr val="2121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 sz="6000" b="1" kern="0" dirty="0">
                <a:solidFill>
                  <a:sysClr val="windowText" lastClr="000000"/>
                </a:solidFill>
                <a:latin typeface="Arial Black" panose="020B0A040201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0" name="Rectangle 99"/>
            <p:cNvSpPr/>
            <p:nvPr/>
          </p:nvSpPr>
          <p:spPr>
            <a:xfrm>
              <a:off x="-1408547" y="1800614"/>
              <a:ext cx="1270127" cy="1270127"/>
            </a:xfrm>
            <a:prstGeom prst="rect">
              <a:avLst/>
            </a:prstGeom>
            <a:solidFill>
              <a:srgbClr val="00FF4E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sz="6000" b="1" kern="0" dirty="0">
                  <a:solidFill>
                    <a:schemeClr val="bg1"/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20</a:t>
              </a:r>
            </a:p>
          </p:txBody>
        </p:sp>
      </p:grpSp>
      <p:grpSp>
        <p:nvGrpSpPr>
          <p:cNvPr id="101" name="Group 100"/>
          <p:cNvGrpSpPr/>
          <p:nvPr/>
        </p:nvGrpSpPr>
        <p:grpSpPr>
          <a:xfrm>
            <a:off x="1611741" y="1223541"/>
            <a:ext cx="1270128" cy="1271290"/>
            <a:chOff x="-1408548" y="1801832"/>
            <a:chExt cx="1270128" cy="1271290"/>
          </a:xfrm>
        </p:grpSpPr>
        <p:sp>
          <p:nvSpPr>
            <p:cNvPr id="102" name="Rectangle 101"/>
            <p:cNvSpPr/>
            <p:nvPr/>
          </p:nvSpPr>
          <p:spPr>
            <a:xfrm>
              <a:off x="-1408548" y="1801832"/>
              <a:ext cx="1270127" cy="1270127"/>
            </a:xfrm>
            <a:prstGeom prst="rect">
              <a:avLst/>
            </a:prstGeom>
            <a:solidFill>
              <a:srgbClr val="2121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 sz="6000" b="1" kern="0" dirty="0">
                <a:solidFill>
                  <a:sysClr val="windowText" lastClr="000000"/>
                </a:solidFill>
                <a:latin typeface="Arial Black" panose="020B0A040201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3" name="Rectangle 102"/>
            <p:cNvSpPr/>
            <p:nvPr/>
          </p:nvSpPr>
          <p:spPr>
            <a:xfrm>
              <a:off x="-1408547" y="1802995"/>
              <a:ext cx="1270127" cy="1270127"/>
            </a:xfrm>
            <a:prstGeom prst="rect">
              <a:avLst/>
            </a:prstGeom>
            <a:solidFill>
              <a:srgbClr val="00FF4E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sz="6000" b="1" kern="0" dirty="0">
                  <a:solidFill>
                    <a:sysClr val="windowText" lastClr="000000"/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19</a:t>
              </a:r>
            </a:p>
          </p:txBody>
        </p:sp>
      </p:grpSp>
      <p:grpSp>
        <p:nvGrpSpPr>
          <p:cNvPr id="104" name="Group 103"/>
          <p:cNvGrpSpPr/>
          <p:nvPr/>
        </p:nvGrpSpPr>
        <p:grpSpPr>
          <a:xfrm>
            <a:off x="1607923" y="1235297"/>
            <a:ext cx="1270128" cy="1271290"/>
            <a:chOff x="-1408548" y="1801832"/>
            <a:chExt cx="1270128" cy="1271290"/>
          </a:xfrm>
        </p:grpSpPr>
        <p:sp>
          <p:nvSpPr>
            <p:cNvPr id="105" name="Rectangle 104"/>
            <p:cNvSpPr/>
            <p:nvPr/>
          </p:nvSpPr>
          <p:spPr>
            <a:xfrm>
              <a:off x="-1408548" y="1801832"/>
              <a:ext cx="1270127" cy="1270127"/>
            </a:xfrm>
            <a:prstGeom prst="rect">
              <a:avLst/>
            </a:prstGeom>
            <a:solidFill>
              <a:srgbClr val="2121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 sz="6000" b="1" kern="0" dirty="0">
                <a:solidFill>
                  <a:sysClr val="windowText" lastClr="000000"/>
                </a:solidFill>
                <a:latin typeface="Arial Black" panose="020B0A040201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6" name="Rectangle 105"/>
            <p:cNvSpPr/>
            <p:nvPr/>
          </p:nvSpPr>
          <p:spPr>
            <a:xfrm>
              <a:off x="-1408547" y="1802995"/>
              <a:ext cx="1270127" cy="1270127"/>
            </a:xfrm>
            <a:prstGeom prst="rect">
              <a:avLst/>
            </a:prstGeom>
            <a:solidFill>
              <a:srgbClr val="00FF4E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sz="6000" b="1" kern="0" dirty="0">
                  <a:solidFill>
                    <a:sysClr val="windowText" lastClr="000000"/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18</a:t>
              </a:r>
            </a:p>
          </p:txBody>
        </p:sp>
      </p:grpSp>
      <p:grpSp>
        <p:nvGrpSpPr>
          <p:cNvPr id="107" name="Group 106"/>
          <p:cNvGrpSpPr/>
          <p:nvPr/>
        </p:nvGrpSpPr>
        <p:grpSpPr>
          <a:xfrm>
            <a:off x="1607922" y="1239720"/>
            <a:ext cx="1270128" cy="1271290"/>
            <a:chOff x="-1408548" y="1801832"/>
            <a:chExt cx="1270128" cy="1271290"/>
          </a:xfrm>
        </p:grpSpPr>
        <p:sp>
          <p:nvSpPr>
            <p:cNvPr id="108" name="Rectangle 107"/>
            <p:cNvSpPr/>
            <p:nvPr/>
          </p:nvSpPr>
          <p:spPr>
            <a:xfrm>
              <a:off x="-1408548" y="1801832"/>
              <a:ext cx="1270127" cy="1270127"/>
            </a:xfrm>
            <a:prstGeom prst="rect">
              <a:avLst/>
            </a:prstGeom>
            <a:solidFill>
              <a:srgbClr val="2121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 sz="6000" b="1" kern="0" dirty="0">
                <a:solidFill>
                  <a:sysClr val="windowText" lastClr="000000"/>
                </a:solidFill>
                <a:latin typeface="Arial Black" panose="020B0A040201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9" name="Rectangle 108"/>
            <p:cNvSpPr/>
            <p:nvPr/>
          </p:nvSpPr>
          <p:spPr>
            <a:xfrm>
              <a:off x="-1408547" y="1802995"/>
              <a:ext cx="1270127" cy="1270127"/>
            </a:xfrm>
            <a:prstGeom prst="rect">
              <a:avLst/>
            </a:prstGeom>
            <a:solidFill>
              <a:srgbClr val="00FF4E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sz="6000" b="1" kern="0" dirty="0">
                  <a:solidFill>
                    <a:sysClr val="windowText" lastClr="000000"/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17</a:t>
              </a:r>
            </a:p>
          </p:txBody>
        </p:sp>
      </p:grpSp>
      <p:grpSp>
        <p:nvGrpSpPr>
          <p:cNvPr id="110" name="Group 109"/>
          <p:cNvGrpSpPr/>
          <p:nvPr/>
        </p:nvGrpSpPr>
        <p:grpSpPr>
          <a:xfrm>
            <a:off x="1607921" y="1233121"/>
            <a:ext cx="1270128" cy="1271290"/>
            <a:chOff x="-1408548" y="1801832"/>
            <a:chExt cx="1270128" cy="1271290"/>
          </a:xfrm>
        </p:grpSpPr>
        <p:sp>
          <p:nvSpPr>
            <p:cNvPr id="111" name="Rectangle 110"/>
            <p:cNvSpPr/>
            <p:nvPr/>
          </p:nvSpPr>
          <p:spPr>
            <a:xfrm>
              <a:off x="-1408548" y="1801832"/>
              <a:ext cx="1270127" cy="1270127"/>
            </a:xfrm>
            <a:prstGeom prst="rect">
              <a:avLst/>
            </a:prstGeom>
            <a:solidFill>
              <a:srgbClr val="2121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 sz="6000" b="1" kern="0" dirty="0">
                <a:solidFill>
                  <a:sysClr val="windowText" lastClr="000000"/>
                </a:solidFill>
                <a:latin typeface="Arial Black" panose="020B0A040201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2" name="Rectangle 111"/>
            <p:cNvSpPr/>
            <p:nvPr/>
          </p:nvSpPr>
          <p:spPr>
            <a:xfrm>
              <a:off x="-1408547" y="1802995"/>
              <a:ext cx="1270127" cy="1270127"/>
            </a:xfrm>
            <a:prstGeom prst="rect">
              <a:avLst/>
            </a:prstGeom>
            <a:solidFill>
              <a:srgbClr val="00FF4E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sz="6000" b="1" kern="0" dirty="0">
                  <a:solidFill>
                    <a:sysClr val="windowText" lastClr="000000"/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16</a:t>
              </a:r>
            </a:p>
          </p:txBody>
        </p:sp>
      </p:grpSp>
      <p:grpSp>
        <p:nvGrpSpPr>
          <p:cNvPr id="113" name="Group 112"/>
          <p:cNvGrpSpPr/>
          <p:nvPr/>
        </p:nvGrpSpPr>
        <p:grpSpPr>
          <a:xfrm>
            <a:off x="1607920" y="1234050"/>
            <a:ext cx="1270128" cy="1271290"/>
            <a:chOff x="-1408548" y="1801832"/>
            <a:chExt cx="1270128" cy="1271290"/>
          </a:xfrm>
        </p:grpSpPr>
        <p:sp>
          <p:nvSpPr>
            <p:cNvPr id="114" name="Rectangle 113"/>
            <p:cNvSpPr/>
            <p:nvPr/>
          </p:nvSpPr>
          <p:spPr>
            <a:xfrm>
              <a:off x="-1408548" y="1801832"/>
              <a:ext cx="1270127" cy="1270127"/>
            </a:xfrm>
            <a:prstGeom prst="rect">
              <a:avLst/>
            </a:prstGeom>
            <a:solidFill>
              <a:srgbClr val="2121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 sz="6000" b="1" kern="0" dirty="0">
                <a:solidFill>
                  <a:sysClr val="windowText" lastClr="000000"/>
                </a:solidFill>
                <a:latin typeface="Arial Black" panose="020B0A040201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5" name="Rectangle 114"/>
            <p:cNvSpPr/>
            <p:nvPr/>
          </p:nvSpPr>
          <p:spPr>
            <a:xfrm>
              <a:off x="-1408547" y="1802995"/>
              <a:ext cx="1270127" cy="1270127"/>
            </a:xfrm>
            <a:prstGeom prst="rect">
              <a:avLst/>
            </a:prstGeom>
            <a:solidFill>
              <a:srgbClr val="00FF4E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sz="6000" b="1" kern="0" dirty="0">
                  <a:solidFill>
                    <a:sysClr val="windowText" lastClr="000000"/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15</a:t>
              </a:r>
            </a:p>
          </p:txBody>
        </p:sp>
      </p:grpSp>
      <p:grpSp>
        <p:nvGrpSpPr>
          <p:cNvPr id="120" name="Group 119"/>
          <p:cNvGrpSpPr/>
          <p:nvPr/>
        </p:nvGrpSpPr>
        <p:grpSpPr>
          <a:xfrm>
            <a:off x="1607919" y="1229627"/>
            <a:ext cx="1270128" cy="1271290"/>
            <a:chOff x="-1408548" y="1801832"/>
            <a:chExt cx="1270128" cy="1271290"/>
          </a:xfrm>
        </p:grpSpPr>
        <p:sp>
          <p:nvSpPr>
            <p:cNvPr id="133" name="Rectangle 132"/>
            <p:cNvSpPr/>
            <p:nvPr/>
          </p:nvSpPr>
          <p:spPr>
            <a:xfrm>
              <a:off x="-1408548" y="1801832"/>
              <a:ext cx="1270127" cy="1270127"/>
            </a:xfrm>
            <a:prstGeom prst="rect">
              <a:avLst/>
            </a:prstGeom>
            <a:solidFill>
              <a:srgbClr val="2121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 sz="6000" b="1" kern="0" dirty="0">
                <a:solidFill>
                  <a:sysClr val="windowText" lastClr="000000"/>
                </a:solidFill>
                <a:latin typeface="Arial Black" panose="020B0A040201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4" name="Rectangle 133"/>
            <p:cNvSpPr/>
            <p:nvPr/>
          </p:nvSpPr>
          <p:spPr>
            <a:xfrm>
              <a:off x="-1408547" y="1802995"/>
              <a:ext cx="1270127" cy="1270127"/>
            </a:xfrm>
            <a:prstGeom prst="rect">
              <a:avLst/>
            </a:prstGeom>
            <a:solidFill>
              <a:srgbClr val="00FF4E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sz="6000" b="1" kern="0" dirty="0">
                  <a:solidFill>
                    <a:sysClr val="windowText" lastClr="000000"/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14</a:t>
              </a:r>
            </a:p>
          </p:txBody>
        </p:sp>
      </p:grpSp>
      <p:grpSp>
        <p:nvGrpSpPr>
          <p:cNvPr id="135" name="Group 134"/>
          <p:cNvGrpSpPr/>
          <p:nvPr/>
        </p:nvGrpSpPr>
        <p:grpSpPr>
          <a:xfrm>
            <a:off x="1607918" y="1228465"/>
            <a:ext cx="1270128" cy="1271290"/>
            <a:chOff x="-1408548" y="1801832"/>
            <a:chExt cx="1270128" cy="1271290"/>
          </a:xfrm>
        </p:grpSpPr>
        <p:sp>
          <p:nvSpPr>
            <p:cNvPr id="136" name="Rectangle 135"/>
            <p:cNvSpPr/>
            <p:nvPr/>
          </p:nvSpPr>
          <p:spPr>
            <a:xfrm>
              <a:off x="-1408548" y="1801832"/>
              <a:ext cx="1270127" cy="1270127"/>
            </a:xfrm>
            <a:prstGeom prst="rect">
              <a:avLst/>
            </a:prstGeom>
            <a:solidFill>
              <a:srgbClr val="2121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 sz="6000" b="1" kern="0" dirty="0">
                <a:solidFill>
                  <a:sysClr val="windowText" lastClr="000000"/>
                </a:solidFill>
                <a:latin typeface="Arial Black" panose="020B0A040201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7" name="Rectangle 136"/>
            <p:cNvSpPr/>
            <p:nvPr/>
          </p:nvSpPr>
          <p:spPr>
            <a:xfrm>
              <a:off x="-1408547" y="1802995"/>
              <a:ext cx="1270127" cy="1270127"/>
            </a:xfrm>
            <a:prstGeom prst="rect">
              <a:avLst/>
            </a:prstGeom>
            <a:solidFill>
              <a:srgbClr val="00FF4E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sz="6000" b="1" kern="0" dirty="0">
                  <a:solidFill>
                    <a:sysClr val="windowText" lastClr="000000"/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13</a:t>
              </a:r>
            </a:p>
          </p:txBody>
        </p:sp>
      </p:grpSp>
      <p:grpSp>
        <p:nvGrpSpPr>
          <p:cNvPr id="138" name="Group 137"/>
          <p:cNvGrpSpPr/>
          <p:nvPr/>
        </p:nvGrpSpPr>
        <p:grpSpPr>
          <a:xfrm>
            <a:off x="1607917" y="1236828"/>
            <a:ext cx="1270128" cy="1271290"/>
            <a:chOff x="-1408548" y="1801832"/>
            <a:chExt cx="1270128" cy="1271290"/>
          </a:xfrm>
        </p:grpSpPr>
        <p:sp>
          <p:nvSpPr>
            <p:cNvPr id="143" name="Rectangle 142"/>
            <p:cNvSpPr/>
            <p:nvPr/>
          </p:nvSpPr>
          <p:spPr>
            <a:xfrm>
              <a:off x="-1408548" y="1801832"/>
              <a:ext cx="1270127" cy="1270127"/>
            </a:xfrm>
            <a:prstGeom prst="rect">
              <a:avLst/>
            </a:prstGeom>
            <a:solidFill>
              <a:srgbClr val="2121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 sz="6000" b="1" kern="0" dirty="0">
                <a:solidFill>
                  <a:sysClr val="windowText" lastClr="000000"/>
                </a:solidFill>
                <a:latin typeface="Arial Black" panose="020B0A040201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4" name="Rectangle 143"/>
            <p:cNvSpPr/>
            <p:nvPr/>
          </p:nvSpPr>
          <p:spPr>
            <a:xfrm>
              <a:off x="-1408547" y="1802995"/>
              <a:ext cx="1270127" cy="1270127"/>
            </a:xfrm>
            <a:prstGeom prst="rect">
              <a:avLst/>
            </a:prstGeom>
            <a:solidFill>
              <a:srgbClr val="00FF4E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sz="6000" b="1" kern="0" dirty="0">
                  <a:solidFill>
                    <a:sysClr val="windowText" lastClr="000000"/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12</a:t>
              </a:r>
            </a:p>
          </p:txBody>
        </p:sp>
      </p:grpSp>
      <p:grpSp>
        <p:nvGrpSpPr>
          <p:cNvPr id="145" name="Group 144"/>
          <p:cNvGrpSpPr/>
          <p:nvPr/>
        </p:nvGrpSpPr>
        <p:grpSpPr>
          <a:xfrm>
            <a:off x="1607916" y="1230239"/>
            <a:ext cx="1270128" cy="1271290"/>
            <a:chOff x="-1408548" y="1801832"/>
            <a:chExt cx="1270128" cy="1271290"/>
          </a:xfrm>
        </p:grpSpPr>
        <p:sp>
          <p:nvSpPr>
            <p:cNvPr id="146" name="Rectangle 145"/>
            <p:cNvSpPr/>
            <p:nvPr/>
          </p:nvSpPr>
          <p:spPr>
            <a:xfrm>
              <a:off x="-1408548" y="1801832"/>
              <a:ext cx="1270127" cy="1270127"/>
            </a:xfrm>
            <a:prstGeom prst="rect">
              <a:avLst/>
            </a:prstGeom>
            <a:solidFill>
              <a:srgbClr val="2121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 sz="6000" b="1" kern="0" dirty="0">
                <a:solidFill>
                  <a:sysClr val="windowText" lastClr="000000"/>
                </a:solidFill>
                <a:latin typeface="Arial Black" panose="020B0A040201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7" name="Rectangle 146"/>
            <p:cNvSpPr/>
            <p:nvPr/>
          </p:nvSpPr>
          <p:spPr>
            <a:xfrm>
              <a:off x="-1408547" y="1802995"/>
              <a:ext cx="1270127" cy="1270127"/>
            </a:xfrm>
            <a:prstGeom prst="rect">
              <a:avLst/>
            </a:prstGeom>
            <a:solidFill>
              <a:srgbClr val="00FF4E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sz="6000" b="1" kern="0" dirty="0">
                  <a:solidFill>
                    <a:sysClr val="windowText" lastClr="000000"/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11</a:t>
              </a:r>
            </a:p>
          </p:txBody>
        </p:sp>
      </p:grpSp>
      <p:grpSp>
        <p:nvGrpSpPr>
          <p:cNvPr id="148" name="Group 147"/>
          <p:cNvGrpSpPr/>
          <p:nvPr/>
        </p:nvGrpSpPr>
        <p:grpSpPr>
          <a:xfrm>
            <a:off x="1607915" y="1233099"/>
            <a:ext cx="1270128" cy="1271290"/>
            <a:chOff x="-1408548" y="1801832"/>
            <a:chExt cx="1270128" cy="1271290"/>
          </a:xfrm>
        </p:grpSpPr>
        <p:sp>
          <p:nvSpPr>
            <p:cNvPr id="152" name="Rectangle 151"/>
            <p:cNvSpPr/>
            <p:nvPr/>
          </p:nvSpPr>
          <p:spPr>
            <a:xfrm>
              <a:off x="-1408548" y="1801832"/>
              <a:ext cx="1270127" cy="1270127"/>
            </a:xfrm>
            <a:prstGeom prst="rect">
              <a:avLst/>
            </a:prstGeom>
            <a:solidFill>
              <a:srgbClr val="2121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 sz="6000" b="1" kern="0" dirty="0">
                <a:solidFill>
                  <a:sysClr val="windowText" lastClr="000000"/>
                </a:solidFill>
                <a:latin typeface="Arial Black" panose="020B0A040201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4" name="Rectangle 163"/>
            <p:cNvSpPr/>
            <p:nvPr/>
          </p:nvSpPr>
          <p:spPr>
            <a:xfrm>
              <a:off x="-1408547" y="1802995"/>
              <a:ext cx="1270127" cy="1270127"/>
            </a:xfrm>
            <a:prstGeom prst="rect">
              <a:avLst/>
            </a:prstGeom>
            <a:solidFill>
              <a:srgbClr val="00FF4E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sz="6000" b="1" kern="0" dirty="0">
                  <a:solidFill>
                    <a:sysClr val="windowText" lastClr="000000"/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10</a:t>
              </a:r>
            </a:p>
          </p:txBody>
        </p:sp>
      </p:grpSp>
      <p:grpSp>
        <p:nvGrpSpPr>
          <p:cNvPr id="165" name="Group 164"/>
          <p:cNvGrpSpPr/>
          <p:nvPr/>
        </p:nvGrpSpPr>
        <p:grpSpPr>
          <a:xfrm>
            <a:off x="1609552" y="1239681"/>
            <a:ext cx="1270128" cy="1271290"/>
            <a:chOff x="-1408548" y="1801832"/>
            <a:chExt cx="1270128" cy="1271290"/>
          </a:xfrm>
        </p:grpSpPr>
        <p:sp>
          <p:nvSpPr>
            <p:cNvPr id="166" name="Rectangle 165"/>
            <p:cNvSpPr/>
            <p:nvPr/>
          </p:nvSpPr>
          <p:spPr>
            <a:xfrm>
              <a:off x="-1408548" y="1801832"/>
              <a:ext cx="1270127" cy="1270127"/>
            </a:xfrm>
            <a:prstGeom prst="rect">
              <a:avLst/>
            </a:prstGeom>
            <a:solidFill>
              <a:srgbClr val="2121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 sz="6000" b="1" kern="0" dirty="0">
                <a:solidFill>
                  <a:sysClr val="windowText" lastClr="000000"/>
                </a:solidFill>
                <a:latin typeface="Arial Black" panose="020B0A040201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7" name="Rectangle 166"/>
            <p:cNvSpPr/>
            <p:nvPr/>
          </p:nvSpPr>
          <p:spPr>
            <a:xfrm>
              <a:off x="-1408547" y="1802995"/>
              <a:ext cx="1270127" cy="1270127"/>
            </a:xfrm>
            <a:prstGeom prst="rect">
              <a:avLst/>
            </a:prstGeom>
            <a:solidFill>
              <a:srgbClr val="00FF4E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sz="6000" b="1" kern="0" dirty="0">
                  <a:solidFill>
                    <a:sysClr val="windowText" lastClr="000000"/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9</a:t>
              </a:r>
            </a:p>
          </p:txBody>
        </p:sp>
      </p:grpSp>
      <p:grpSp>
        <p:nvGrpSpPr>
          <p:cNvPr id="168" name="Group 167"/>
          <p:cNvGrpSpPr/>
          <p:nvPr/>
        </p:nvGrpSpPr>
        <p:grpSpPr>
          <a:xfrm>
            <a:off x="1607914" y="1231922"/>
            <a:ext cx="1270128" cy="1271290"/>
            <a:chOff x="-1408548" y="1801832"/>
            <a:chExt cx="1270128" cy="1271290"/>
          </a:xfrm>
        </p:grpSpPr>
        <p:sp>
          <p:nvSpPr>
            <p:cNvPr id="169" name="Rectangle 168"/>
            <p:cNvSpPr/>
            <p:nvPr/>
          </p:nvSpPr>
          <p:spPr>
            <a:xfrm>
              <a:off x="-1408548" y="1801832"/>
              <a:ext cx="1270127" cy="1270127"/>
            </a:xfrm>
            <a:prstGeom prst="rect">
              <a:avLst/>
            </a:prstGeom>
            <a:solidFill>
              <a:srgbClr val="2121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 sz="6000" b="1" kern="0" dirty="0">
                <a:solidFill>
                  <a:sysClr val="windowText" lastClr="000000"/>
                </a:solidFill>
                <a:latin typeface="Arial Black" panose="020B0A040201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0" name="Rectangle 169"/>
            <p:cNvSpPr/>
            <p:nvPr/>
          </p:nvSpPr>
          <p:spPr>
            <a:xfrm>
              <a:off x="-1408547" y="1802995"/>
              <a:ext cx="1270127" cy="1270127"/>
            </a:xfrm>
            <a:prstGeom prst="rect">
              <a:avLst/>
            </a:prstGeom>
            <a:solidFill>
              <a:srgbClr val="00FF4E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sz="6000" b="1" kern="0" dirty="0">
                  <a:solidFill>
                    <a:sysClr val="windowText" lastClr="000000"/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8</a:t>
              </a:r>
            </a:p>
          </p:txBody>
        </p:sp>
      </p:grpSp>
      <p:grpSp>
        <p:nvGrpSpPr>
          <p:cNvPr id="171" name="Group 170"/>
          <p:cNvGrpSpPr/>
          <p:nvPr/>
        </p:nvGrpSpPr>
        <p:grpSpPr>
          <a:xfrm>
            <a:off x="1609454" y="1240005"/>
            <a:ext cx="1270128" cy="1271290"/>
            <a:chOff x="-1408548" y="1801832"/>
            <a:chExt cx="1270128" cy="1271290"/>
          </a:xfrm>
        </p:grpSpPr>
        <p:sp>
          <p:nvSpPr>
            <p:cNvPr id="172" name="Rectangle 171"/>
            <p:cNvSpPr/>
            <p:nvPr/>
          </p:nvSpPr>
          <p:spPr>
            <a:xfrm>
              <a:off x="-1408548" y="1801832"/>
              <a:ext cx="1270127" cy="1270127"/>
            </a:xfrm>
            <a:prstGeom prst="rect">
              <a:avLst/>
            </a:prstGeom>
            <a:solidFill>
              <a:srgbClr val="2121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 sz="6000" b="1" kern="0" dirty="0">
                <a:solidFill>
                  <a:sysClr val="windowText" lastClr="000000"/>
                </a:solidFill>
                <a:latin typeface="Arial Black" panose="020B0A040201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3" name="Rectangle 172"/>
            <p:cNvSpPr/>
            <p:nvPr/>
          </p:nvSpPr>
          <p:spPr>
            <a:xfrm>
              <a:off x="-1408547" y="1802995"/>
              <a:ext cx="1270127" cy="1270127"/>
            </a:xfrm>
            <a:prstGeom prst="rect">
              <a:avLst/>
            </a:prstGeom>
            <a:solidFill>
              <a:srgbClr val="00FF4E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sz="6000" b="1" kern="0" dirty="0">
                  <a:solidFill>
                    <a:sysClr val="windowText" lastClr="000000"/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7</a:t>
              </a:r>
            </a:p>
          </p:txBody>
        </p:sp>
      </p:grpSp>
      <p:grpSp>
        <p:nvGrpSpPr>
          <p:cNvPr id="174" name="Group 173"/>
          <p:cNvGrpSpPr/>
          <p:nvPr/>
        </p:nvGrpSpPr>
        <p:grpSpPr>
          <a:xfrm>
            <a:off x="1609454" y="1240003"/>
            <a:ext cx="1270128" cy="1271290"/>
            <a:chOff x="-1408548" y="1801832"/>
            <a:chExt cx="1270128" cy="1271290"/>
          </a:xfrm>
        </p:grpSpPr>
        <p:sp>
          <p:nvSpPr>
            <p:cNvPr id="175" name="Rectangle 174"/>
            <p:cNvSpPr/>
            <p:nvPr/>
          </p:nvSpPr>
          <p:spPr>
            <a:xfrm>
              <a:off x="-1408548" y="1801832"/>
              <a:ext cx="1270127" cy="1270127"/>
            </a:xfrm>
            <a:prstGeom prst="rect">
              <a:avLst/>
            </a:prstGeom>
            <a:solidFill>
              <a:srgbClr val="2121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 sz="6000" b="1" kern="0" dirty="0">
                <a:solidFill>
                  <a:sysClr val="windowText" lastClr="000000"/>
                </a:solidFill>
                <a:latin typeface="Arial Black" panose="020B0A040201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6" name="Rectangle 175"/>
            <p:cNvSpPr/>
            <p:nvPr/>
          </p:nvSpPr>
          <p:spPr>
            <a:xfrm>
              <a:off x="-1408547" y="1802995"/>
              <a:ext cx="1270127" cy="1270127"/>
            </a:xfrm>
            <a:prstGeom prst="rect">
              <a:avLst/>
            </a:prstGeom>
            <a:solidFill>
              <a:srgbClr val="00FF4E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sz="6000" b="1" kern="0" dirty="0">
                  <a:solidFill>
                    <a:sysClr val="windowText" lastClr="000000"/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6</a:t>
              </a:r>
            </a:p>
          </p:txBody>
        </p:sp>
      </p:grpSp>
      <p:grpSp>
        <p:nvGrpSpPr>
          <p:cNvPr id="177" name="Group 176"/>
          <p:cNvGrpSpPr/>
          <p:nvPr/>
        </p:nvGrpSpPr>
        <p:grpSpPr>
          <a:xfrm>
            <a:off x="1609454" y="1236830"/>
            <a:ext cx="1270128" cy="1271290"/>
            <a:chOff x="-1408548" y="1801832"/>
            <a:chExt cx="1270128" cy="1271290"/>
          </a:xfrm>
        </p:grpSpPr>
        <p:sp>
          <p:nvSpPr>
            <p:cNvPr id="178" name="Rectangle 177"/>
            <p:cNvSpPr/>
            <p:nvPr/>
          </p:nvSpPr>
          <p:spPr>
            <a:xfrm>
              <a:off x="-1408548" y="1801832"/>
              <a:ext cx="1270127" cy="1270127"/>
            </a:xfrm>
            <a:prstGeom prst="rect">
              <a:avLst/>
            </a:prstGeom>
            <a:solidFill>
              <a:srgbClr val="2121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 sz="6000" b="1" kern="0" dirty="0">
                <a:solidFill>
                  <a:sysClr val="windowText" lastClr="000000"/>
                </a:solidFill>
                <a:latin typeface="Arial Black" panose="020B0A040201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9" name="Rectangle 178"/>
            <p:cNvSpPr/>
            <p:nvPr/>
          </p:nvSpPr>
          <p:spPr>
            <a:xfrm>
              <a:off x="-1408547" y="1802995"/>
              <a:ext cx="1270127" cy="1270127"/>
            </a:xfrm>
            <a:prstGeom prst="rect">
              <a:avLst/>
            </a:prstGeom>
            <a:solidFill>
              <a:srgbClr val="00FF4E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sz="6000" b="1" kern="0" dirty="0">
                  <a:solidFill>
                    <a:srgbClr val="FF0000"/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5</a:t>
              </a:r>
            </a:p>
          </p:txBody>
        </p:sp>
      </p:grpSp>
      <p:grpSp>
        <p:nvGrpSpPr>
          <p:cNvPr id="180" name="Group 179"/>
          <p:cNvGrpSpPr/>
          <p:nvPr/>
        </p:nvGrpSpPr>
        <p:grpSpPr>
          <a:xfrm>
            <a:off x="1607913" y="1234814"/>
            <a:ext cx="1270128" cy="1271290"/>
            <a:chOff x="-1408548" y="1801832"/>
            <a:chExt cx="1270128" cy="1271290"/>
          </a:xfrm>
        </p:grpSpPr>
        <p:sp>
          <p:nvSpPr>
            <p:cNvPr id="181" name="Rectangle 180"/>
            <p:cNvSpPr/>
            <p:nvPr/>
          </p:nvSpPr>
          <p:spPr>
            <a:xfrm>
              <a:off x="-1408548" y="1801832"/>
              <a:ext cx="1270127" cy="1270127"/>
            </a:xfrm>
            <a:prstGeom prst="rect">
              <a:avLst/>
            </a:prstGeom>
            <a:solidFill>
              <a:srgbClr val="2121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 sz="6000" b="1" kern="0" dirty="0">
                <a:solidFill>
                  <a:sysClr val="windowText" lastClr="000000"/>
                </a:solidFill>
                <a:latin typeface="Arial Black" panose="020B0A040201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2" name="Rectangle 181"/>
            <p:cNvSpPr/>
            <p:nvPr/>
          </p:nvSpPr>
          <p:spPr>
            <a:xfrm>
              <a:off x="-1408547" y="1802995"/>
              <a:ext cx="1270127" cy="1270127"/>
            </a:xfrm>
            <a:prstGeom prst="rect">
              <a:avLst/>
            </a:prstGeom>
            <a:solidFill>
              <a:srgbClr val="00FF4E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sz="6000" b="1" kern="0" dirty="0">
                  <a:solidFill>
                    <a:srgbClr val="FF0000"/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4</a:t>
              </a:r>
            </a:p>
          </p:txBody>
        </p:sp>
      </p:grpSp>
      <p:grpSp>
        <p:nvGrpSpPr>
          <p:cNvPr id="183" name="Group 182"/>
          <p:cNvGrpSpPr/>
          <p:nvPr/>
        </p:nvGrpSpPr>
        <p:grpSpPr>
          <a:xfrm>
            <a:off x="1607912" y="1233510"/>
            <a:ext cx="1270128" cy="1271290"/>
            <a:chOff x="-1408548" y="1801832"/>
            <a:chExt cx="1270128" cy="1271290"/>
          </a:xfrm>
        </p:grpSpPr>
        <p:sp>
          <p:nvSpPr>
            <p:cNvPr id="184" name="Rectangle 183"/>
            <p:cNvSpPr/>
            <p:nvPr/>
          </p:nvSpPr>
          <p:spPr>
            <a:xfrm>
              <a:off x="-1408548" y="1801832"/>
              <a:ext cx="1270127" cy="1270127"/>
            </a:xfrm>
            <a:prstGeom prst="rect">
              <a:avLst/>
            </a:prstGeom>
            <a:solidFill>
              <a:srgbClr val="2121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 sz="6000" b="1" kern="0" dirty="0">
                <a:solidFill>
                  <a:sysClr val="windowText" lastClr="000000"/>
                </a:solidFill>
                <a:latin typeface="Arial Black" panose="020B0A040201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5" name="Rectangle 184"/>
            <p:cNvSpPr/>
            <p:nvPr/>
          </p:nvSpPr>
          <p:spPr>
            <a:xfrm>
              <a:off x="-1408547" y="1802995"/>
              <a:ext cx="1270127" cy="1270127"/>
            </a:xfrm>
            <a:prstGeom prst="rect">
              <a:avLst/>
            </a:prstGeom>
            <a:solidFill>
              <a:srgbClr val="00FF4E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sz="6000" b="1" kern="0" dirty="0">
                  <a:solidFill>
                    <a:srgbClr val="FF0000"/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3</a:t>
              </a:r>
            </a:p>
          </p:txBody>
        </p:sp>
      </p:grpSp>
      <p:grpSp>
        <p:nvGrpSpPr>
          <p:cNvPr id="186" name="Group 185"/>
          <p:cNvGrpSpPr/>
          <p:nvPr/>
        </p:nvGrpSpPr>
        <p:grpSpPr>
          <a:xfrm>
            <a:off x="1606277" y="1234658"/>
            <a:ext cx="1270128" cy="1271290"/>
            <a:chOff x="-1408548" y="1801832"/>
            <a:chExt cx="1270128" cy="1271290"/>
          </a:xfrm>
        </p:grpSpPr>
        <p:sp>
          <p:nvSpPr>
            <p:cNvPr id="187" name="Rectangle 186"/>
            <p:cNvSpPr/>
            <p:nvPr/>
          </p:nvSpPr>
          <p:spPr>
            <a:xfrm>
              <a:off x="-1408548" y="1801832"/>
              <a:ext cx="1270127" cy="1270127"/>
            </a:xfrm>
            <a:prstGeom prst="rect">
              <a:avLst/>
            </a:prstGeom>
            <a:solidFill>
              <a:srgbClr val="2121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 sz="6000" b="1" kern="0" dirty="0">
                <a:solidFill>
                  <a:sysClr val="windowText" lastClr="000000"/>
                </a:solidFill>
                <a:latin typeface="Arial Black" panose="020B0A040201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8" name="Rectangle 187"/>
            <p:cNvSpPr/>
            <p:nvPr/>
          </p:nvSpPr>
          <p:spPr>
            <a:xfrm>
              <a:off x="-1408547" y="1802995"/>
              <a:ext cx="1270127" cy="1270127"/>
            </a:xfrm>
            <a:prstGeom prst="rect">
              <a:avLst/>
            </a:prstGeom>
            <a:solidFill>
              <a:srgbClr val="00FF4E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sz="6000" b="1" kern="0" dirty="0">
                  <a:solidFill>
                    <a:srgbClr val="FF0000"/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</p:grpSp>
      <p:grpSp>
        <p:nvGrpSpPr>
          <p:cNvPr id="189" name="Group 188"/>
          <p:cNvGrpSpPr/>
          <p:nvPr/>
        </p:nvGrpSpPr>
        <p:grpSpPr>
          <a:xfrm>
            <a:off x="1610249" y="1235241"/>
            <a:ext cx="1270128" cy="1271290"/>
            <a:chOff x="-1408548" y="1801832"/>
            <a:chExt cx="1270128" cy="1271290"/>
          </a:xfrm>
        </p:grpSpPr>
        <p:sp>
          <p:nvSpPr>
            <p:cNvPr id="190" name="Rectangle 189"/>
            <p:cNvSpPr/>
            <p:nvPr/>
          </p:nvSpPr>
          <p:spPr>
            <a:xfrm>
              <a:off x="-1408548" y="1801832"/>
              <a:ext cx="1270127" cy="1270127"/>
            </a:xfrm>
            <a:prstGeom prst="rect">
              <a:avLst/>
            </a:prstGeom>
            <a:solidFill>
              <a:srgbClr val="2121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 sz="6000" b="1" kern="0" dirty="0">
                <a:solidFill>
                  <a:sysClr val="windowText" lastClr="000000"/>
                </a:solidFill>
                <a:latin typeface="Arial Black" panose="020B0A040201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1" name="Rectangle 190"/>
            <p:cNvSpPr/>
            <p:nvPr/>
          </p:nvSpPr>
          <p:spPr>
            <a:xfrm>
              <a:off x="-1408547" y="1802995"/>
              <a:ext cx="1270127" cy="1270127"/>
            </a:xfrm>
            <a:prstGeom prst="rect">
              <a:avLst/>
            </a:prstGeom>
            <a:solidFill>
              <a:srgbClr val="00FF4E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sz="6000" b="1" kern="0" dirty="0">
                  <a:solidFill>
                    <a:srgbClr val="FF0000"/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</p:grpSp>
      <p:grpSp>
        <p:nvGrpSpPr>
          <p:cNvPr id="192" name="Group 191"/>
          <p:cNvGrpSpPr/>
          <p:nvPr/>
        </p:nvGrpSpPr>
        <p:grpSpPr>
          <a:xfrm>
            <a:off x="1606276" y="1233653"/>
            <a:ext cx="1270128" cy="1271290"/>
            <a:chOff x="-1408548" y="1801832"/>
            <a:chExt cx="1270128" cy="1271290"/>
          </a:xfrm>
        </p:grpSpPr>
        <p:sp>
          <p:nvSpPr>
            <p:cNvPr id="193" name="Rectangle 192"/>
            <p:cNvSpPr/>
            <p:nvPr/>
          </p:nvSpPr>
          <p:spPr>
            <a:xfrm>
              <a:off x="-1408548" y="1801832"/>
              <a:ext cx="1270127" cy="1270127"/>
            </a:xfrm>
            <a:prstGeom prst="rect">
              <a:avLst/>
            </a:prstGeom>
            <a:solidFill>
              <a:srgbClr val="2121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 sz="6000" b="1" kern="0" dirty="0">
                <a:solidFill>
                  <a:sysClr val="windowText" lastClr="000000"/>
                </a:solidFill>
                <a:latin typeface="Arial Black" panose="020B0A040201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4" name="Rectangle 193"/>
            <p:cNvSpPr/>
            <p:nvPr/>
          </p:nvSpPr>
          <p:spPr>
            <a:xfrm>
              <a:off x="-1408547" y="1802995"/>
              <a:ext cx="1270127" cy="1270127"/>
            </a:xfrm>
            <a:prstGeom prst="rect">
              <a:avLst/>
            </a:prstGeom>
            <a:solidFill>
              <a:srgbClr val="00FF4E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sz="6000" b="1" kern="0" dirty="0">
                  <a:solidFill>
                    <a:srgbClr val="FFFF00"/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</p:grpSp>
      <p:sp>
        <p:nvSpPr>
          <p:cNvPr id="195" name="Left Brace 194"/>
          <p:cNvSpPr/>
          <p:nvPr/>
        </p:nvSpPr>
        <p:spPr>
          <a:xfrm rot="16200000">
            <a:off x="2130228" y="1862537"/>
            <a:ext cx="218365" cy="1290386"/>
          </a:xfrm>
          <a:prstGeom prst="leftBrace">
            <a:avLst/>
          </a:prstGeom>
          <a:ln w="12700">
            <a:solidFill>
              <a:srgbClr val="00FF4E"/>
            </a:solidFill>
          </a:ln>
          <a:effectLst>
            <a:glow rad="63500">
              <a:srgbClr val="00FF4E">
                <a:alpha val="4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196" name="Left Brace 195"/>
          <p:cNvSpPr/>
          <p:nvPr/>
        </p:nvSpPr>
        <p:spPr>
          <a:xfrm rot="5400000">
            <a:off x="2130228" y="585465"/>
            <a:ext cx="218365" cy="1290386"/>
          </a:xfrm>
          <a:prstGeom prst="leftBrace">
            <a:avLst/>
          </a:prstGeom>
          <a:ln w="12700">
            <a:solidFill>
              <a:srgbClr val="00FF4E"/>
            </a:solidFill>
          </a:ln>
          <a:effectLst>
            <a:glow rad="63500">
              <a:srgbClr val="00FF4E">
                <a:alpha val="4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80" name="Parallelogram 79"/>
          <p:cNvSpPr/>
          <p:nvPr/>
        </p:nvSpPr>
        <p:spPr>
          <a:xfrm>
            <a:off x="2403018" y="4026177"/>
            <a:ext cx="7582482" cy="594362"/>
          </a:xfrm>
          <a:prstGeom prst="parallelogram">
            <a:avLst/>
          </a:prstGeom>
          <a:solidFill>
            <a:srgbClr val="0ABD41">
              <a:alpha val="40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sz="2000" kern="0" dirty="0">
              <a:solidFill>
                <a:sysClr val="windowText" lastClr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97" name="Picture 196">
            <a:hlinkHover r:id="rId13" highlightClick="1">
              <a:snd r:embed="rId12" name="applause.wav"/>
            </a:hlinkHover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6886" y="5542065"/>
            <a:ext cx="1374162" cy="1315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253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4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202901__bluebloomers__electronic-beep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400"/>
                            </p:stCondLst>
                            <p:childTnLst>
                              <p:par>
                                <p:cTn id="1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3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00"/>
                            </p:stCondLst>
                            <p:childTnLst>
                              <p:par>
                                <p:cTn id="1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00"/>
                            </p:stCondLst>
                            <p:childTnLst>
                              <p:par>
                                <p:cTn id="2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menu_toggle_tone - Copy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 vol="100000">
                                        <p:cTn display="0" masterRel="sameClick">
                                          <p:stCondLst>
                                            <p:cond evt="begin" delay="0">
                                              <p:tn val="3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3beep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menu_toggle_tone - Copy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 vol="100000">
                                        <p:cTn display="0" masterRel="sameClick">
                                          <p:stCondLst>
                                            <p:cond evt="begin" delay="0">
                                              <p:tn val="4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3beep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000"/>
                            </p:stCondLst>
                            <p:childTnLst>
                              <p:par>
                                <p:cTn id="4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menu_toggle_tone - Copy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500"/>
                            </p:stCondLst>
                            <p:childTnLst>
                              <p:par>
                                <p:cTn id="52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 vol="100000">
                                        <p:cTn display="0" masterRel="sameClick">
                                          <p:stCondLst>
                                            <p:cond evt="begin" delay="0">
                                              <p:tn val="5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3beep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3000"/>
                            </p:stCondLst>
                            <p:childTnLst>
                              <p:par>
                                <p:cTn id="5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menu_toggle_tone - Copy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3500"/>
                            </p:stCondLst>
                            <p:childTnLst>
                              <p:par>
                                <p:cTn id="63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 vol="100000">
                                        <p:cTn display="0" masterRel="sameClick">
                                          <p:stCondLst>
                                            <p:cond evt="begin" delay="0">
                                              <p:tn val="6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3beep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69" restart="whenNotActive" fill="hold" evtFilter="cancelBubble" nodeType="interactiveSeq">
                <p:stCondLst>
                  <p:cond evt="onClick" delay="0">
                    <p:tgtEl>
                      <p:spTgt spid="6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0" fill="hold">
                      <p:stCondLst>
                        <p:cond delay="0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fins__success-2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2"/>
                  </p:tgtEl>
                </p:cond>
              </p:nextCondLst>
            </p:seq>
            <p:seq concurrent="1" nextAc="seek">
              <p:cTn id="75" restart="whenNotActive" fill="hold" evtFilter="cancelBubble" nodeType="interactiveSeq">
                <p:stCondLst>
                  <p:cond evt="onClick" delay="0">
                    <p:tgtEl>
                      <p:spTgt spid="6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6" fill="hold">
                      <p:stCondLst>
                        <p:cond delay="0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3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3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3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3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7" name="menu_toggle_ton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84" presetID="17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3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3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3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3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300"/>
                            </p:stCondLst>
                            <p:childTnLst>
                              <p:par>
                                <p:cTn id="9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8" name="beep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800"/>
                            </p:stCondLst>
                            <p:childTnLst>
                              <p:par>
                                <p:cTn id="95" presetID="14" presetClass="entr" presetSubtype="1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8" name="beep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800"/>
                            </p:stCondLst>
                            <p:childTnLst>
                              <p:par>
                                <p:cTn id="99" presetID="14" presetClass="entr" presetSubtype="1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8" name="beep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2800"/>
                            </p:stCondLst>
                            <p:childTnLst>
                              <p:par>
                                <p:cTn id="103" presetID="14" presetClass="entr" presetSubtype="1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8" name="beep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3800"/>
                            </p:stCondLst>
                            <p:childTnLst>
                              <p:par>
                                <p:cTn id="107" presetID="14" presetClass="entr" presetSubtype="1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8" name="beep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4800"/>
                            </p:stCondLst>
                            <p:childTnLst>
                              <p:par>
                                <p:cTn id="111" presetID="14" presetClass="entr" presetSubtype="1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3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8" name="beep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5800"/>
                            </p:stCondLst>
                            <p:childTnLst>
                              <p:par>
                                <p:cTn id="115" presetID="14" presetClass="entr" presetSubtype="1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8" name="beep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6800"/>
                            </p:stCondLst>
                            <p:childTnLst>
                              <p:par>
                                <p:cTn id="119" presetID="14" presetClass="entr" presetSubtype="1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1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8" name="beep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7800"/>
                            </p:stCondLst>
                            <p:childTnLst>
                              <p:par>
                                <p:cTn id="123" presetID="14" presetClass="entr" presetSubtype="1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5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2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8" name="beep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8800"/>
                            </p:stCondLst>
                            <p:childTnLst>
                              <p:par>
                                <p:cTn id="127" presetID="14" presetClass="entr" presetSubtype="1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9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2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8" name="beep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9800"/>
                            </p:stCondLst>
                            <p:childTnLst>
                              <p:par>
                                <p:cTn id="131" presetID="14" presetClass="entr" presetSubtype="1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3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3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8" name="beep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10800"/>
                            </p:stCondLst>
                            <p:childTnLst>
                              <p:par>
                                <p:cTn id="135" presetID="14" presetClass="entr" presetSubtype="1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7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3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8" name="beep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11800"/>
                            </p:stCondLst>
                            <p:childTnLst>
                              <p:par>
                                <p:cTn id="139" presetID="14" presetClass="entr" presetSubtype="1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1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3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8" name="beep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12800"/>
                            </p:stCondLst>
                            <p:childTnLst>
                              <p:par>
                                <p:cTn id="143" presetID="14" presetClass="entr" presetSubtype="1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5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4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8" name="beep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13800"/>
                            </p:stCondLst>
                            <p:childTnLst>
                              <p:par>
                                <p:cTn id="147" presetID="14" presetClass="entr" presetSubtype="1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9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4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8" name="beep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14800"/>
                            </p:stCondLst>
                            <p:childTnLst>
                              <p:par>
                                <p:cTn id="151" presetID="14" presetClass="entr" presetSubtype="1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3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8" name="beep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15800"/>
                            </p:stCondLst>
                            <p:childTnLst>
                              <p:par>
                                <p:cTn id="155" presetID="14" presetClass="entr" presetSubtype="1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7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8" name="beep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>
                            <p:stCondLst>
                              <p:cond delay="16800"/>
                            </p:stCondLst>
                            <p:childTnLst>
                              <p:par>
                                <p:cTn id="159" presetID="14" presetClass="entr" presetSubtype="1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1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8" name="beep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62" fill="hold">
                            <p:stCondLst>
                              <p:cond delay="17800"/>
                            </p:stCondLst>
                            <p:childTnLst>
                              <p:par>
                                <p:cTn id="163" presetID="14" presetClass="entr" presetSubtype="1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5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6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8" name="beep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66" fill="hold">
                            <p:stCondLst>
                              <p:cond delay="18800"/>
                            </p:stCondLst>
                            <p:childTnLst>
                              <p:par>
                                <p:cTn id="167" presetID="14" presetClass="entr" presetSubtype="1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9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6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8" name="beep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70" fill="hold">
                            <p:stCondLst>
                              <p:cond delay="19800"/>
                            </p:stCondLst>
                            <p:childTnLst>
                              <p:par>
                                <p:cTn id="171" presetID="14" presetClass="entr" presetSubtype="1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3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7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8" name="beep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74" fill="hold">
                            <p:stCondLst>
                              <p:cond delay="20800"/>
                            </p:stCondLst>
                            <p:childTnLst>
                              <p:par>
                                <p:cTn id="175" presetID="14" presetClass="entr" presetSubtype="1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7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7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8" name="beep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78" fill="hold">
                            <p:stCondLst>
                              <p:cond delay="21800"/>
                            </p:stCondLst>
                            <p:childTnLst>
                              <p:par>
                                <p:cTn id="179" presetID="14" presetClass="entr" presetSubtype="1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1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7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8" name="beep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82" fill="hold">
                            <p:stCondLst>
                              <p:cond delay="22800"/>
                            </p:stCondLst>
                            <p:childTnLst>
                              <p:par>
                                <p:cTn id="183" presetID="14" presetClass="entr" presetSubtype="1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5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8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8" name="beep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86" fill="hold">
                            <p:stCondLst>
                              <p:cond delay="23800"/>
                            </p:stCondLst>
                            <p:childTnLst>
                              <p:par>
                                <p:cTn id="187" presetID="14" presetClass="entr" presetSubtype="1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9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8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8" name="beep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90" fill="hold">
                            <p:stCondLst>
                              <p:cond delay="24800"/>
                            </p:stCondLst>
                            <p:childTnLst>
                              <p:par>
                                <p:cTn id="191" presetID="14" presetClass="entr" presetSubtype="1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3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9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8" name="beep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94" fill="hold">
                            <p:stCondLst>
                              <p:cond delay="25800"/>
                            </p:stCondLst>
                            <p:childTnLst>
                              <p:par>
                                <p:cTn id="195" presetID="14" presetClass="entr" presetSubtype="1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7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9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8" name="beep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98" fill="hold">
                            <p:stCondLst>
                              <p:cond delay="26800"/>
                            </p:stCondLst>
                            <p:childTnLst>
                              <p:par>
                                <p:cTn id="199" presetID="14" presetClass="entr" presetSubtype="1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1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9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8" name="beep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02" fill="hold">
                            <p:stCondLst>
                              <p:cond delay="27800"/>
                            </p:stCondLst>
                            <p:childTnLst>
                              <p:par>
                                <p:cTn id="203" presetID="14" presetClass="entr" presetSubtype="1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5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0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8" name="beep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06" fill="hold">
                            <p:stCondLst>
                              <p:cond delay="28800"/>
                            </p:stCondLst>
                            <p:childTnLst>
                              <p:par>
                                <p:cTn id="207" presetID="14" presetClass="entr" presetSubtype="1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9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0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8" name="beep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10" fill="hold">
                            <p:stCondLst>
                              <p:cond delay="29800"/>
                            </p:stCondLst>
                            <p:childTnLst>
                              <p:par>
                                <p:cTn id="211" presetID="14" presetClass="entr" presetSubtype="1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3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9" name="chuong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4"/>
                  </p:tgtEl>
                </p:cond>
              </p:nextCondLst>
            </p:seq>
          </p:childTnLst>
        </p:cTn>
      </p:par>
    </p:tnLst>
    <p:bldLst>
      <p:bldP spid="60" grpId="0" animBg="1"/>
      <p:bldP spid="58" grpId="0" animBg="1"/>
      <p:bldP spid="65" grpId="0" animBg="1"/>
      <p:bldP spid="195" grpId="0" animBg="1"/>
      <p:bldP spid="196" grpId="0" animBg="1"/>
      <p:bldP spid="8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ctangle 59"/>
          <p:cNvSpPr/>
          <p:nvPr/>
        </p:nvSpPr>
        <p:spPr>
          <a:xfrm>
            <a:off x="3003536" y="220287"/>
            <a:ext cx="7502858" cy="2308269"/>
          </a:xfrm>
          <a:prstGeom prst="rect">
            <a:avLst/>
          </a:prstGeom>
          <a:solidFill>
            <a:srgbClr val="008CF5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sz="3600" b="1" kern="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Nhập câu hỏi vào đây</a:t>
            </a:r>
            <a:endParaRPr lang="en-US" sz="3600" b="1" kern="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defRPr/>
            </a:pPr>
            <a:endParaRPr lang="en-US" sz="3600" b="1" kern="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69" name="Group 68"/>
          <p:cNvGrpSpPr/>
          <p:nvPr/>
        </p:nvGrpSpPr>
        <p:grpSpPr>
          <a:xfrm>
            <a:off x="2420842" y="2560112"/>
            <a:ext cx="7575647" cy="930586"/>
            <a:chOff x="1139780" y="2822887"/>
            <a:chExt cx="7597820" cy="1063311"/>
          </a:xfrm>
        </p:grpSpPr>
        <p:grpSp>
          <p:nvGrpSpPr>
            <p:cNvPr id="23" name="Group 22"/>
            <p:cNvGrpSpPr/>
            <p:nvPr/>
          </p:nvGrpSpPr>
          <p:grpSpPr>
            <a:xfrm>
              <a:off x="1139780" y="2822887"/>
              <a:ext cx="7597820" cy="1063311"/>
              <a:chOff x="1139780" y="2790695"/>
              <a:chExt cx="4733934" cy="863210"/>
            </a:xfrm>
          </p:grpSpPr>
          <p:sp>
            <p:nvSpPr>
              <p:cNvPr id="18" name="Parallelogram 17"/>
              <p:cNvSpPr/>
              <p:nvPr/>
            </p:nvSpPr>
            <p:spPr>
              <a:xfrm>
                <a:off x="1139780" y="3102576"/>
                <a:ext cx="4733934" cy="551329"/>
              </a:xfrm>
              <a:prstGeom prst="parallelogram">
                <a:avLst/>
              </a:prstGeom>
              <a:solidFill>
                <a:srgbClr val="212121"/>
              </a:solidFill>
              <a:ln>
                <a:noFill/>
              </a:ln>
              <a:effectLst>
                <a:glow rad="127000">
                  <a:srgbClr val="008CF5"/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defRPr/>
                </a:pPr>
                <a:r>
                  <a:rPr lang="en-US" sz="2800" b="1" kern="0" dirty="0" smtClean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Đáp án 1</a:t>
                </a:r>
                <a:endParaRPr lang="en-US" sz="2800" b="1" kern="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" name="Parallelogram 6"/>
              <p:cNvSpPr/>
              <p:nvPr/>
            </p:nvSpPr>
            <p:spPr>
              <a:xfrm flipH="1">
                <a:off x="1147960" y="2790695"/>
                <a:ext cx="1530911" cy="311881"/>
              </a:xfrm>
              <a:prstGeom prst="parallelogram">
                <a:avLst/>
              </a:prstGeom>
              <a:solidFill>
                <a:srgbClr val="00FF4E">
                  <a:alpha val="7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r>
                  <a:rPr lang="en-US" sz="2000" b="1" kern="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</a:t>
                </a:r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2847305" y="2851795"/>
                <a:ext cx="2438876" cy="250781"/>
              </a:xfrm>
              <a:prstGeom prst="rect">
                <a:avLst/>
              </a:prstGeom>
              <a:solidFill>
                <a:srgbClr val="21212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en-US" kern="0">
                  <a:solidFill>
                    <a:sysClr val="windowText" lastClr="000000"/>
                  </a:solidFill>
                </a:endParaRPr>
              </a:p>
            </p:txBody>
          </p:sp>
        </p:grpSp>
        <p:cxnSp>
          <p:nvCxnSpPr>
            <p:cNvPr id="42" name="Straight Connector 41"/>
            <p:cNvCxnSpPr/>
            <p:nvPr/>
          </p:nvCxnSpPr>
          <p:spPr>
            <a:xfrm>
              <a:off x="3609975" y="3095550"/>
              <a:ext cx="4410075" cy="0"/>
            </a:xfrm>
            <a:prstGeom prst="line">
              <a:avLst/>
            </a:prstGeom>
            <a:ln>
              <a:solidFill>
                <a:srgbClr val="008CF5"/>
              </a:solidFill>
            </a:ln>
            <a:effectLst>
              <a:glow rad="127000">
                <a:srgbClr val="008CF5">
                  <a:alpha val="50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Group 60"/>
          <p:cNvGrpSpPr/>
          <p:nvPr/>
        </p:nvGrpSpPr>
        <p:grpSpPr>
          <a:xfrm>
            <a:off x="2846576" y="104993"/>
            <a:ext cx="387790" cy="2372165"/>
            <a:chOff x="1322576" y="181190"/>
            <a:chExt cx="387790" cy="2372165"/>
          </a:xfrm>
        </p:grpSpPr>
        <p:grpSp>
          <p:nvGrpSpPr>
            <p:cNvPr id="53" name="Group 52"/>
            <p:cNvGrpSpPr/>
            <p:nvPr/>
          </p:nvGrpSpPr>
          <p:grpSpPr>
            <a:xfrm>
              <a:off x="1322576" y="1227176"/>
              <a:ext cx="286946" cy="286946"/>
              <a:chOff x="505017" y="3509933"/>
              <a:chExt cx="286946" cy="286946"/>
            </a:xfrm>
          </p:grpSpPr>
          <p:sp>
            <p:nvSpPr>
              <p:cNvPr id="54" name="Oval 53"/>
              <p:cNvSpPr/>
              <p:nvPr/>
            </p:nvSpPr>
            <p:spPr>
              <a:xfrm>
                <a:off x="505017" y="3509933"/>
                <a:ext cx="286946" cy="286946"/>
              </a:xfrm>
              <a:prstGeom prst="ellipse">
                <a:avLst/>
              </a:prstGeom>
              <a:solidFill>
                <a:srgbClr val="212121"/>
              </a:solidFill>
              <a:ln>
                <a:noFill/>
              </a:ln>
              <a:effectLst>
                <a:glow rad="127000">
                  <a:srgbClr val="008CF5"/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en-US" kern="0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55" name="Oval 54"/>
              <p:cNvSpPr/>
              <p:nvPr/>
            </p:nvSpPr>
            <p:spPr>
              <a:xfrm>
                <a:off x="587032" y="3589268"/>
                <a:ext cx="122915" cy="122915"/>
              </a:xfrm>
              <a:prstGeom prst="ellipse">
                <a:avLst/>
              </a:prstGeom>
              <a:solidFill>
                <a:srgbClr val="008C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en-US" kern="0">
                  <a:solidFill>
                    <a:sysClr val="windowText" lastClr="000000"/>
                  </a:solidFill>
                </a:endParaRPr>
              </a:p>
            </p:txBody>
          </p:sp>
        </p:grpSp>
        <p:sp>
          <p:nvSpPr>
            <p:cNvPr id="57" name="Left Bracket 56"/>
            <p:cNvSpPr/>
            <p:nvPr/>
          </p:nvSpPr>
          <p:spPr>
            <a:xfrm>
              <a:off x="1465654" y="181190"/>
              <a:ext cx="244712" cy="2372165"/>
            </a:xfrm>
            <a:prstGeom prst="leftBracket">
              <a:avLst/>
            </a:prstGeom>
            <a:ln w="38100">
              <a:solidFill>
                <a:srgbClr val="008C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58" name="Left Bracket 57"/>
          <p:cNvSpPr/>
          <p:nvPr/>
        </p:nvSpPr>
        <p:spPr>
          <a:xfrm flipH="1">
            <a:off x="10285746" y="104993"/>
            <a:ext cx="220651" cy="2372165"/>
          </a:xfrm>
          <a:prstGeom prst="leftBracket">
            <a:avLst/>
          </a:prstGeom>
          <a:ln w="38100">
            <a:solidFill>
              <a:srgbClr val="008CF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en-US" kern="0">
              <a:solidFill>
                <a:sysClr val="windowText" lastClr="000000"/>
              </a:solidFill>
            </a:endParaRPr>
          </a:p>
        </p:txBody>
      </p:sp>
      <p:grpSp>
        <p:nvGrpSpPr>
          <p:cNvPr id="121" name="Group 120"/>
          <p:cNvGrpSpPr/>
          <p:nvPr/>
        </p:nvGrpSpPr>
        <p:grpSpPr>
          <a:xfrm>
            <a:off x="2420842" y="3671250"/>
            <a:ext cx="7575647" cy="930586"/>
            <a:chOff x="1139780" y="2822887"/>
            <a:chExt cx="7597820" cy="1063311"/>
          </a:xfrm>
        </p:grpSpPr>
        <p:grpSp>
          <p:nvGrpSpPr>
            <p:cNvPr id="122" name="Group 121"/>
            <p:cNvGrpSpPr/>
            <p:nvPr/>
          </p:nvGrpSpPr>
          <p:grpSpPr>
            <a:xfrm>
              <a:off x="1139780" y="2822887"/>
              <a:ext cx="7597820" cy="1063311"/>
              <a:chOff x="1139780" y="2790695"/>
              <a:chExt cx="4733934" cy="863210"/>
            </a:xfrm>
          </p:grpSpPr>
          <p:sp>
            <p:nvSpPr>
              <p:cNvPr id="124" name="Parallelogram 123"/>
              <p:cNvSpPr/>
              <p:nvPr/>
            </p:nvSpPr>
            <p:spPr>
              <a:xfrm>
                <a:off x="1139780" y="3102576"/>
                <a:ext cx="4733934" cy="551329"/>
              </a:xfrm>
              <a:prstGeom prst="parallelogram">
                <a:avLst/>
              </a:prstGeom>
              <a:solidFill>
                <a:srgbClr val="212121"/>
              </a:solidFill>
              <a:ln>
                <a:noFill/>
              </a:ln>
              <a:effectLst>
                <a:glow rad="127000">
                  <a:srgbClr val="008CF5"/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defRPr/>
                </a:pPr>
                <a:r>
                  <a:rPr lang="en-US" sz="2800" b="1" kern="0" dirty="0" smtClean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Đáp án 2</a:t>
                </a:r>
                <a:endParaRPr lang="en-US" sz="2800" b="1" kern="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5" name="Parallelogram 124"/>
              <p:cNvSpPr/>
              <p:nvPr/>
            </p:nvSpPr>
            <p:spPr>
              <a:xfrm flipH="1">
                <a:off x="1147960" y="2790695"/>
                <a:ext cx="1530911" cy="311881"/>
              </a:xfrm>
              <a:prstGeom prst="parallelogram">
                <a:avLst/>
              </a:prstGeom>
              <a:solidFill>
                <a:srgbClr val="00FF4E">
                  <a:alpha val="7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r>
                  <a:rPr lang="en-US" sz="2000" b="1" kern="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</a:t>
                </a:r>
              </a:p>
            </p:txBody>
          </p:sp>
          <p:sp>
            <p:nvSpPr>
              <p:cNvPr id="126" name="Rectangle 125"/>
              <p:cNvSpPr/>
              <p:nvPr/>
            </p:nvSpPr>
            <p:spPr>
              <a:xfrm>
                <a:off x="2847305" y="2851795"/>
                <a:ext cx="2438876" cy="250781"/>
              </a:xfrm>
              <a:prstGeom prst="rect">
                <a:avLst/>
              </a:prstGeom>
              <a:solidFill>
                <a:srgbClr val="21212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en-US" kern="0">
                  <a:solidFill>
                    <a:sysClr val="windowText" lastClr="000000"/>
                  </a:solidFill>
                </a:endParaRPr>
              </a:p>
            </p:txBody>
          </p:sp>
        </p:grpSp>
        <p:cxnSp>
          <p:nvCxnSpPr>
            <p:cNvPr id="123" name="Straight Connector 122"/>
            <p:cNvCxnSpPr/>
            <p:nvPr/>
          </p:nvCxnSpPr>
          <p:spPr>
            <a:xfrm>
              <a:off x="3609975" y="3095550"/>
              <a:ext cx="4410075" cy="0"/>
            </a:xfrm>
            <a:prstGeom prst="line">
              <a:avLst/>
            </a:prstGeom>
            <a:ln>
              <a:solidFill>
                <a:srgbClr val="008CF5"/>
              </a:solidFill>
            </a:ln>
            <a:effectLst>
              <a:glow rad="127000">
                <a:srgbClr val="008CF5">
                  <a:alpha val="50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7" name="Group 126"/>
          <p:cNvGrpSpPr/>
          <p:nvPr/>
        </p:nvGrpSpPr>
        <p:grpSpPr>
          <a:xfrm>
            <a:off x="2420842" y="4757208"/>
            <a:ext cx="7575647" cy="930588"/>
            <a:chOff x="1139780" y="2822885"/>
            <a:chExt cx="7597820" cy="1063314"/>
          </a:xfrm>
        </p:grpSpPr>
        <p:grpSp>
          <p:nvGrpSpPr>
            <p:cNvPr id="128" name="Group 127"/>
            <p:cNvGrpSpPr/>
            <p:nvPr/>
          </p:nvGrpSpPr>
          <p:grpSpPr>
            <a:xfrm>
              <a:off x="1139780" y="2822885"/>
              <a:ext cx="7597820" cy="1063314"/>
              <a:chOff x="1139780" y="2790695"/>
              <a:chExt cx="4733934" cy="863213"/>
            </a:xfrm>
          </p:grpSpPr>
          <p:sp>
            <p:nvSpPr>
              <p:cNvPr id="130" name="Parallelogram 129"/>
              <p:cNvSpPr/>
              <p:nvPr/>
            </p:nvSpPr>
            <p:spPr>
              <a:xfrm>
                <a:off x="1139780" y="3102578"/>
                <a:ext cx="4733934" cy="551330"/>
              </a:xfrm>
              <a:prstGeom prst="parallelogram">
                <a:avLst/>
              </a:prstGeom>
              <a:solidFill>
                <a:srgbClr val="212121"/>
              </a:solidFill>
              <a:ln>
                <a:noFill/>
              </a:ln>
              <a:effectLst>
                <a:glow rad="127000">
                  <a:srgbClr val="008CF5"/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defRPr/>
                </a:pPr>
                <a:r>
                  <a:rPr lang="en-US" sz="2800" b="1" kern="0" dirty="0" smtClean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Đáp án 3</a:t>
                </a:r>
                <a:endParaRPr lang="en-US" sz="2800" b="1" kern="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1" name="Parallelogram 130"/>
              <p:cNvSpPr/>
              <p:nvPr/>
            </p:nvSpPr>
            <p:spPr>
              <a:xfrm flipH="1">
                <a:off x="1147960" y="2790695"/>
                <a:ext cx="1530911" cy="311881"/>
              </a:xfrm>
              <a:prstGeom prst="parallelogram">
                <a:avLst/>
              </a:prstGeom>
              <a:solidFill>
                <a:srgbClr val="00FF4E">
                  <a:alpha val="7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r>
                  <a:rPr lang="en-US" sz="2000" b="1" kern="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</a:t>
                </a:r>
              </a:p>
            </p:txBody>
          </p:sp>
          <p:sp>
            <p:nvSpPr>
              <p:cNvPr id="132" name="Rectangle 131"/>
              <p:cNvSpPr/>
              <p:nvPr/>
            </p:nvSpPr>
            <p:spPr>
              <a:xfrm>
                <a:off x="2847305" y="2851795"/>
                <a:ext cx="2438876" cy="250781"/>
              </a:xfrm>
              <a:prstGeom prst="rect">
                <a:avLst/>
              </a:prstGeom>
              <a:solidFill>
                <a:srgbClr val="21212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en-US" kern="0">
                  <a:solidFill>
                    <a:sysClr val="windowText" lastClr="000000"/>
                  </a:solidFill>
                </a:endParaRPr>
              </a:p>
            </p:txBody>
          </p:sp>
        </p:grpSp>
        <p:cxnSp>
          <p:nvCxnSpPr>
            <p:cNvPr id="129" name="Straight Connector 128"/>
            <p:cNvCxnSpPr/>
            <p:nvPr/>
          </p:nvCxnSpPr>
          <p:spPr>
            <a:xfrm>
              <a:off x="3609975" y="3095550"/>
              <a:ext cx="4410075" cy="0"/>
            </a:xfrm>
            <a:prstGeom prst="line">
              <a:avLst/>
            </a:prstGeom>
            <a:ln>
              <a:solidFill>
                <a:srgbClr val="008CF5"/>
              </a:solidFill>
            </a:ln>
            <a:effectLst>
              <a:glow rad="127000">
                <a:srgbClr val="008CF5">
                  <a:alpha val="50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3" name="Group 152"/>
          <p:cNvGrpSpPr/>
          <p:nvPr/>
        </p:nvGrpSpPr>
        <p:grpSpPr>
          <a:xfrm>
            <a:off x="2420842" y="5844032"/>
            <a:ext cx="7575647" cy="930586"/>
            <a:chOff x="1139780" y="2822887"/>
            <a:chExt cx="7597820" cy="1063311"/>
          </a:xfrm>
        </p:grpSpPr>
        <p:grpSp>
          <p:nvGrpSpPr>
            <p:cNvPr id="154" name="Group 153"/>
            <p:cNvGrpSpPr/>
            <p:nvPr/>
          </p:nvGrpSpPr>
          <p:grpSpPr>
            <a:xfrm>
              <a:off x="1139780" y="2822887"/>
              <a:ext cx="7597820" cy="1063311"/>
              <a:chOff x="1139780" y="2790695"/>
              <a:chExt cx="4733934" cy="863210"/>
            </a:xfrm>
          </p:grpSpPr>
          <p:sp>
            <p:nvSpPr>
              <p:cNvPr id="156" name="Parallelogram 155"/>
              <p:cNvSpPr/>
              <p:nvPr/>
            </p:nvSpPr>
            <p:spPr>
              <a:xfrm>
                <a:off x="1139780" y="3102576"/>
                <a:ext cx="4733934" cy="551329"/>
              </a:xfrm>
              <a:prstGeom prst="parallelogram">
                <a:avLst/>
              </a:prstGeom>
              <a:solidFill>
                <a:srgbClr val="212121"/>
              </a:solidFill>
              <a:ln>
                <a:noFill/>
              </a:ln>
              <a:effectLst>
                <a:glow rad="127000">
                  <a:srgbClr val="008CF5"/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defRPr/>
                </a:pPr>
                <a:r>
                  <a:rPr lang="vi-VN" sz="2800" b="1" kern="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800" b="1" kern="0" dirty="0" smtClean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Đáp án 4</a:t>
                </a:r>
                <a:endParaRPr lang="en-US" sz="2800" b="1" kern="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7" name="Parallelogram 156"/>
              <p:cNvSpPr/>
              <p:nvPr/>
            </p:nvSpPr>
            <p:spPr>
              <a:xfrm flipH="1">
                <a:off x="1147960" y="2790695"/>
                <a:ext cx="1530911" cy="311881"/>
              </a:xfrm>
              <a:prstGeom prst="parallelogram">
                <a:avLst/>
              </a:prstGeom>
              <a:solidFill>
                <a:srgbClr val="00FF4E">
                  <a:alpha val="7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r>
                  <a:rPr lang="en-US" sz="2000" b="1" kern="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</a:t>
                </a:r>
              </a:p>
            </p:txBody>
          </p:sp>
          <p:sp>
            <p:nvSpPr>
              <p:cNvPr id="158" name="Rectangle 157"/>
              <p:cNvSpPr/>
              <p:nvPr/>
            </p:nvSpPr>
            <p:spPr>
              <a:xfrm>
                <a:off x="2847305" y="2851795"/>
                <a:ext cx="2438876" cy="250781"/>
              </a:xfrm>
              <a:prstGeom prst="rect">
                <a:avLst/>
              </a:prstGeom>
              <a:solidFill>
                <a:srgbClr val="21212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en-US" kern="0">
                  <a:solidFill>
                    <a:sysClr val="windowText" lastClr="000000"/>
                  </a:solidFill>
                </a:endParaRPr>
              </a:p>
            </p:txBody>
          </p:sp>
        </p:grpSp>
        <p:cxnSp>
          <p:nvCxnSpPr>
            <p:cNvPr id="155" name="Straight Connector 154"/>
            <p:cNvCxnSpPr/>
            <p:nvPr/>
          </p:nvCxnSpPr>
          <p:spPr>
            <a:xfrm>
              <a:off x="3609975" y="3095550"/>
              <a:ext cx="4410075" cy="0"/>
            </a:xfrm>
            <a:prstGeom prst="line">
              <a:avLst/>
            </a:prstGeom>
            <a:ln>
              <a:solidFill>
                <a:srgbClr val="008CF5"/>
              </a:solidFill>
            </a:ln>
            <a:effectLst>
              <a:glow rad="127000">
                <a:srgbClr val="008CF5">
                  <a:alpha val="50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9" name="Group 158"/>
          <p:cNvGrpSpPr/>
          <p:nvPr/>
        </p:nvGrpSpPr>
        <p:grpSpPr>
          <a:xfrm>
            <a:off x="2096885" y="5227982"/>
            <a:ext cx="286946" cy="1086820"/>
            <a:chOff x="471240" y="3618653"/>
            <a:chExt cx="286946" cy="1086820"/>
          </a:xfrm>
        </p:grpSpPr>
        <p:cxnSp>
          <p:nvCxnSpPr>
            <p:cNvPr id="160" name="Straight Connector 159"/>
            <p:cNvCxnSpPr>
              <a:stCxn id="141" idx="4"/>
              <a:endCxn id="162" idx="0"/>
            </p:cNvCxnSpPr>
            <p:nvPr/>
          </p:nvCxnSpPr>
          <p:spPr>
            <a:xfrm>
              <a:off x="600199" y="3618653"/>
              <a:ext cx="14514" cy="799874"/>
            </a:xfrm>
            <a:prstGeom prst="line">
              <a:avLst/>
            </a:prstGeom>
            <a:ln>
              <a:solidFill>
                <a:srgbClr val="008CF5"/>
              </a:solidFill>
            </a:ln>
            <a:effectLst>
              <a:glow rad="127000">
                <a:srgbClr val="008CF5">
                  <a:alpha val="50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1" name="Group 160"/>
            <p:cNvGrpSpPr/>
            <p:nvPr/>
          </p:nvGrpSpPr>
          <p:grpSpPr>
            <a:xfrm>
              <a:off x="471240" y="4418527"/>
              <a:ext cx="286946" cy="286946"/>
              <a:chOff x="452190" y="3163606"/>
              <a:chExt cx="286946" cy="286946"/>
            </a:xfrm>
          </p:grpSpPr>
          <p:sp>
            <p:nvSpPr>
              <p:cNvPr id="162" name="Oval 161"/>
              <p:cNvSpPr/>
              <p:nvPr/>
            </p:nvSpPr>
            <p:spPr>
              <a:xfrm>
                <a:off x="452190" y="3163606"/>
                <a:ext cx="286946" cy="286946"/>
              </a:xfrm>
              <a:prstGeom prst="ellipse">
                <a:avLst/>
              </a:prstGeom>
              <a:solidFill>
                <a:srgbClr val="212121"/>
              </a:solidFill>
              <a:ln>
                <a:noFill/>
              </a:ln>
              <a:effectLst>
                <a:glow rad="127000">
                  <a:srgbClr val="008CF5"/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en-US" kern="0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63" name="Oval 162"/>
              <p:cNvSpPr/>
              <p:nvPr/>
            </p:nvSpPr>
            <p:spPr>
              <a:xfrm>
                <a:off x="536586" y="3245621"/>
                <a:ext cx="122915" cy="122915"/>
              </a:xfrm>
              <a:prstGeom prst="ellipse">
                <a:avLst/>
              </a:prstGeom>
              <a:solidFill>
                <a:srgbClr val="008C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en-US" kern="0">
                  <a:solidFill>
                    <a:sysClr val="windowText" lastClr="000000"/>
                  </a:solidFill>
                </a:endParaRPr>
              </a:p>
            </p:txBody>
          </p:sp>
        </p:grpSp>
      </p:grpSp>
      <p:grpSp>
        <p:nvGrpSpPr>
          <p:cNvPr id="2" name="Group 1"/>
          <p:cNvGrpSpPr/>
          <p:nvPr/>
        </p:nvGrpSpPr>
        <p:grpSpPr>
          <a:xfrm>
            <a:off x="1757463" y="89292"/>
            <a:ext cx="956393" cy="957623"/>
            <a:chOff x="83662" y="159259"/>
            <a:chExt cx="1082288" cy="1083680"/>
          </a:xfrm>
        </p:grpSpPr>
        <p:sp>
          <p:nvSpPr>
            <p:cNvPr id="10" name="Oval 9"/>
            <p:cNvSpPr/>
            <p:nvPr/>
          </p:nvSpPr>
          <p:spPr>
            <a:xfrm>
              <a:off x="91433" y="170721"/>
              <a:ext cx="1059109" cy="1059109"/>
            </a:xfrm>
            <a:prstGeom prst="ellipse">
              <a:avLst/>
            </a:prstGeom>
            <a:solidFill>
              <a:srgbClr val="212121"/>
            </a:solidFill>
            <a:ln>
              <a:noFill/>
            </a:ln>
            <a:effectLst>
              <a:glow rad="127000">
                <a:srgbClr val="008CF5"/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 sz="6000" b="1" kern="0" dirty="0">
                <a:solidFill>
                  <a:srgbClr val="008CF5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82" name="Picture 81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3662" y="159259"/>
              <a:ext cx="1082288" cy="1082288"/>
            </a:xfrm>
            <a:prstGeom prst="rect">
              <a:avLst/>
            </a:prstGeom>
          </p:spPr>
        </p:pic>
        <p:pic>
          <p:nvPicPr>
            <p:cNvPr id="81" name="Picture 80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40649" y="240741"/>
              <a:ext cx="757177" cy="937456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>
              <a:off x="321902" y="267725"/>
              <a:ext cx="611686" cy="9752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defRPr/>
              </a:pPr>
              <a:r>
                <a:rPr lang="en-US" sz="5000" b="1" kern="0" dirty="0">
                  <a:solidFill>
                    <a:srgbClr val="008CF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  <a:endParaRPr lang="en-US" sz="5000" b="1" kern="0" dirty="0">
                <a:solidFill>
                  <a:srgbClr val="008CF5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62" name="Parallelogram 61"/>
          <p:cNvSpPr/>
          <p:nvPr/>
        </p:nvSpPr>
        <p:spPr>
          <a:xfrm flipH="1">
            <a:off x="9996490" y="6657978"/>
            <a:ext cx="671511" cy="200025"/>
          </a:xfrm>
          <a:prstGeom prst="parallelogram">
            <a:avLst/>
          </a:prstGeom>
          <a:solidFill>
            <a:srgbClr val="00F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sz="1200" b="1" kern="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ANS</a:t>
            </a:r>
          </a:p>
        </p:txBody>
      </p:sp>
      <p:grpSp>
        <p:nvGrpSpPr>
          <p:cNvPr id="151" name="Group 150"/>
          <p:cNvGrpSpPr/>
          <p:nvPr/>
        </p:nvGrpSpPr>
        <p:grpSpPr>
          <a:xfrm>
            <a:off x="2096885" y="4038132"/>
            <a:ext cx="286946" cy="1189850"/>
            <a:chOff x="471240" y="3515623"/>
            <a:chExt cx="286946" cy="1189850"/>
          </a:xfrm>
        </p:grpSpPr>
        <p:cxnSp>
          <p:nvCxnSpPr>
            <p:cNvPr id="139" name="Straight Connector 138"/>
            <p:cNvCxnSpPr>
              <a:endCxn id="141" idx="0"/>
            </p:cNvCxnSpPr>
            <p:nvPr/>
          </p:nvCxnSpPr>
          <p:spPr>
            <a:xfrm>
              <a:off x="614713" y="3515623"/>
              <a:ext cx="0" cy="902904"/>
            </a:xfrm>
            <a:prstGeom prst="line">
              <a:avLst/>
            </a:prstGeom>
            <a:ln>
              <a:solidFill>
                <a:srgbClr val="008CF5"/>
              </a:solidFill>
            </a:ln>
            <a:effectLst>
              <a:glow rad="127000">
                <a:srgbClr val="008CF5">
                  <a:alpha val="50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0" name="Group 139"/>
            <p:cNvGrpSpPr/>
            <p:nvPr/>
          </p:nvGrpSpPr>
          <p:grpSpPr>
            <a:xfrm>
              <a:off x="471240" y="4418527"/>
              <a:ext cx="286946" cy="286946"/>
              <a:chOff x="452190" y="3163606"/>
              <a:chExt cx="286946" cy="286946"/>
            </a:xfrm>
          </p:grpSpPr>
          <p:sp>
            <p:nvSpPr>
              <p:cNvPr id="141" name="Oval 140"/>
              <p:cNvSpPr/>
              <p:nvPr/>
            </p:nvSpPr>
            <p:spPr>
              <a:xfrm>
                <a:off x="452190" y="3163606"/>
                <a:ext cx="286946" cy="286946"/>
              </a:xfrm>
              <a:prstGeom prst="ellipse">
                <a:avLst/>
              </a:prstGeom>
              <a:solidFill>
                <a:srgbClr val="212121"/>
              </a:solidFill>
              <a:ln>
                <a:noFill/>
              </a:ln>
              <a:effectLst>
                <a:glow rad="127000">
                  <a:srgbClr val="008CF5"/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en-US" kern="0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42" name="Oval 141"/>
              <p:cNvSpPr/>
              <p:nvPr/>
            </p:nvSpPr>
            <p:spPr>
              <a:xfrm>
                <a:off x="531824" y="3245621"/>
                <a:ext cx="122915" cy="122915"/>
              </a:xfrm>
              <a:prstGeom prst="ellipse">
                <a:avLst/>
              </a:prstGeom>
              <a:solidFill>
                <a:srgbClr val="008C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en-US" kern="0">
                  <a:solidFill>
                    <a:sysClr val="windowText" lastClr="000000"/>
                  </a:solidFill>
                </a:endParaRPr>
              </a:p>
            </p:txBody>
          </p:sp>
        </p:grpSp>
      </p:grpSp>
      <p:grpSp>
        <p:nvGrpSpPr>
          <p:cNvPr id="150" name="Group 149"/>
          <p:cNvGrpSpPr/>
          <p:nvPr/>
        </p:nvGrpSpPr>
        <p:grpSpPr>
          <a:xfrm>
            <a:off x="2096885" y="3013380"/>
            <a:ext cx="286946" cy="1151755"/>
            <a:chOff x="471240" y="2490868"/>
            <a:chExt cx="286946" cy="1151755"/>
          </a:xfrm>
        </p:grpSpPr>
        <p:cxnSp>
          <p:nvCxnSpPr>
            <p:cNvPr id="116" name="Straight Connector 115"/>
            <p:cNvCxnSpPr>
              <a:stCxn id="20" idx="4"/>
              <a:endCxn id="118" idx="0"/>
            </p:cNvCxnSpPr>
            <p:nvPr/>
          </p:nvCxnSpPr>
          <p:spPr>
            <a:xfrm>
              <a:off x="600199" y="2490868"/>
              <a:ext cx="14514" cy="864809"/>
            </a:xfrm>
            <a:prstGeom prst="line">
              <a:avLst/>
            </a:prstGeom>
            <a:ln>
              <a:solidFill>
                <a:srgbClr val="008CF5"/>
              </a:solidFill>
            </a:ln>
            <a:effectLst>
              <a:glow rad="127000">
                <a:srgbClr val="008CF5">
                  <a:alpha val="50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7" name="Group 116"/>
            <p:cNvGrpSpPr/>
            <p:nvPr/>
          </p:nvGrpSpPr>
          <p:grpSpPr>
            <a:xfrm>
              <a:off x="471240" y="3355677"/>
              <a:ext cx="286946" cy="286946"/>
              <a:chOff x="452190" y="3163606"/>
              <a:chExt cx="286946" cy="286946"/>
            </a:xfrm>
          </p:grpSpPr>
          <p:sp>
            <p:nvSpPr>
              <p:cNvPr id="118" name="Oval 117"/>
              <p:cNvSpPr/>
              <p:nvPr/>
            </p:nvSpPr>
            <p:spPr>
              <a:xfrm>
                <a:off x="452190" y="3163606"/>
                <a:ext cx="286946" cy="286946"/>
              </a:xfrm>
              <a:prstGeom prst="ellipse">
                <a:avLst/>
              </a:prstGeom>
              <a:solidFill>
                <a:srgbClr val="212121"/>
              </a:solidFill>
              <a:ln>
                <a:noFill/>
              </a:ln>
              <a:effectLst>
                <a:glow rad="127000">
                  <a:srgbClr val="008CF5"/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en-US" kern="0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19" name="Oval 118"/>
              <p:cNvSpPr/>
              <p:nvPr/>
            </p:nvSpPr>
            <p:spPr>
              <a:xfrm>
                <a:off x="531824" y="3245621"/>
                <a:ext cx="122915" cy="122915"/>
              </a:xfrm>
              <a:prstGeom prst="ellipse">
                <a:avLst/>
              </a:prstGeom>
              <a:solidFill>
                <a:srgbClr val="008C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en-US" kern="0">
                  <a:solidFill>
                    <a:sysClr val="windowText" lastClr="000000"/>
                  </a:solidFill>
                </a:endParaRPr>
              </a:p>
            </p:txBody>
          </p:sp>
        </p:grpSp>
      </p:grpSp>
      <p:grpSp>
        <p:nvGrpSpPr>
          <p:cNvPr id="149" name="Group 148"/>
          <p:cNvGrpSpPr/>
          <p:nvPr/>
        </p:nvGrpSpPr>
        <p:grpSpPr>
          <a:xfrm>
            <a:off x="2096885" y="1045685"/>
            <a:ext cx="286946" cy="1967695"/>
            <a:chOff x="471240" y="574185"/>
            <a:chExt cx="286946" cy="1967695"/>
          </a:xfrm>
        </p:grpSpPr>
        <p:cxnSp>
          <p:nvCxnSpPr>
            <p:cNvPr id="13" name="Straight Connector 12"/>
            <p:cNvCxnSpPr>
              <a:stCxn id="82" idx="2"/>
              <a:endCxn id="20" idx="0"/>
            </p:cNvCxnSpPr>
            <p:nvPr/>
          </p:nvCxnSpPr>
          <p:spPr>
            <a:xfrm>
              <a:off x="610012" y="574185"/>
              <a:ext cx="4701" cy="1680749"/>
            </a:xfrm>
            <a:prstGeom prst="line">
              <a:avLst/>
            </a:prstGeom>
            <a:ln>
              <a:solidFill>
                <a:srgbClr val="008CF5"/>
              </a:solidFill>
            </a:ln>
            <a:effectLst>
              <a:glow rad="127000">
                <a:srgbClr val="008CF5">
                  <a:alpha val="50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6" name="Group 65"/>
            <p:cNvGrpSpPr/>
            <p:nvPr/>
          </p:nvGrpSpPr>
          <p:grpSpPr>
            <a:xfrm>
              <a:off x="471240" y="2254934"/>
              <a:ext cx="286946" cy="286946"/>
              <a:chOff x="452190" y="3133126"/>
              <a:chExt cx="286946" cy="286946"/>
            </a:xfrm>
          </p:grpSpPr>
          <p:sp>
            <p:nvSpPr>
              <p:cNvPr id="20" name="Oval 19"/>
              <p:cNvSpPr/>
              <p:nvPr/>
            </p:nvSpPr>
            <p:spPr>
              <a:xfrm>
                <a:off x="452190" y="3133126"/>
                <a:ext cx="286946" cy="286946"/>
              </a:xfrm>
              <a:prstGeom prst="ellipse">
                <a:avLst/>
              </a:prstGeom>
              <a:solidFill>
                <a:srgbClr val="212121"/>
              </a:solidFill>
              <a:ln>
                <a:noFill/>
              </a:ln>
              <a:effectLst>
                <a:glow rad="127000">
                  <a:srgbClr val="008CF5"/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en-US" kern="0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1" name="Oval 20"/>
              <p:cNvSpPr/>
              <p:nvPr/>
            </p:nvSpPr>
            <p:spPr>
              <a:xfrm>
                <a:off x="531824" y="3217049"/>
                <a:ext cx="122915" cy="122915"/>
              </a:xfrm>
              <a:prstGeom prst="ellipse">
                <a:avLst/>
              </a:prstGeom>
              <a:solidFill>
                <a:srgbClr val="008C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en-US" kern="0">
                  <a:solidFill>
                    <a:sysClr val="windowText" lastClr="000000"/>
                  </a:solidFill>
                </a:endParaRPr>
              </a:p>
            </p:txBody>
          </p:sp>
        </p:grpSp>
      </p:grpSp>
      <p:sp>
        <p:nvSpPr>
          <p:cNvPr id="64" name="Parallelogram 63"/>
          <p:cNvSpPr/>
          <p:nvPr/>
        </p:nvSpPr>
        <p:spPr>
          <a:xfrm flipH="1">
            <a:off x="9996489" y="6377427"/>
            <a:ext cx="671511" cy="200025"/>
          </a:xfrm>
          <a:prstGeom prst="parallelogram">
            <a:avLst/>
          </a:prstGeom>
          <a:solidFill>
            <a:srgbClr val="00F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sz="1100" b="1" kern="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TIME</a:t>
            </a:r>
          </a:p>
        </p:txBody>
      </p:sp>
      <p:sp>
        <p:nvSpPr>
          <p:cNvPr id="65" name="Rectangle 64"/>
          <p:cNvSpPr/>
          <p:nvPr/>
        </p:nvSpPr>
        <p:spPr>
          <a:xfrm>
            <a:off x="1614478" y="1235587"/>
            <a:ext cx="1270127" cy="1270127"/>
          </a:xfrm>
          <a:prstGeom prst="rect">
            <a:avLst/>
          </a:prstGeom>
          <a:solidFill>
            <a:srgbClr val="00FF4E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sz="6000" b="1" kern="0" dirty="0">
                <a:solidFill>
                  <a:sysClr val="windowText" lastClr="000000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30</a:t>
            </a:r>
          </a:p>
        </p:txBody>
      </p:sp>
      <p:grpSp>
        <p:nvGrpSpPr>
          <p:cNvPr id="67" name="Group 66"/>
          <p:cNvGrpSpPr/>
          <p:nvPr/>
        </p:nvGrpSpPr>
        <p:grpSpPr>
          <a:xfrm>
            <a:off x="1614473" y="1226063"/>
            <a:ext cx="1270128" cy="1271345"/>
            <a:chOff x="-1408548" y="1800614"/>
            <a:chExt cx="1270128" cy="1271345"/>
          </a:xfrm>
        </p:grpSpPr>
        <p:sp>
          <p:nvSpPr>
            <p:cNvPr id="68" name="Rectangle 67"/>
            <p:cNvSpPr/>
            <p:nvPr/>
          </p:nvSpPr>
          <p:spPr>
            <a:xfrm>
              <a:off x="-1408548" y="1801832"/>
              <a:ext cx="1270127" cy="1270127"/>
            </a:xfrm>
            <a:prstGeom prst="rect">
              <a:avLst/>
            </a:prstGeom>
            <a:solidFill>
              <a:srgbClr val="2121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 sz="6000" b="1" kern="0" dirty="0">
                <a:solidFill>
                  <a:sysClr val="windowText" lastClr="000000"/>
                </a:solidFill>
                <a:latin typeface="Arial Black" panose="020B0A040201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0" name="Rectangle 69"/>
            <p:cNvSpPr/>
            <p:nvPr/>
          </p:nvSpPr>
          <p:spPr>
            <a:xfrm>
              <a:off x="-1408547" y="1800614"/>
              <a:ext cx="1270127" cy="1270127"/>
            </a:xfrm>
            <a:prstGeom prst="rect">
              <a:avLst/>
            </a:prstGeom>
            <a:solidFill>
              <a:srgbClr val="00FF4E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sz="6000" b="1" kern="0" dirty="0">
                  <a:solidFill>
                    <a:schemeClr val="bg1"/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29</a:t>
              </a:r>
            </a:p>
          </p:txBody>
        </p:sp>
      </p:grpSp>
      <p:grpSp>
        <p:nvGrpSpPr>
          <p:cNvPr id="71" name="Group 70"/>
          <p:cNvGrpSpPr/>
          <p:nvPr/>
        </p:nvGrpSpPr>
        <p:grpSpPr>
          <a:xfrm>
            <a:off x="1614472" y="1226063"/>
            <a:ext cx="1270128" cy="1270551"/>
            <a:chOff x="-1408548" y="1801408"/>
            <a:chExt cx="1270128" cy="1270551"/>
          </a:xfrm>
        </p:grpSpPr>
        <p:sp>
          <p:nvSpPr>
            <p:cNvPr id="72" name="Rectangle 71"/>
            <p:cNvSpPr/>
            <p:nvPr/>
          </p:nvSpPr>
          <p:spPr>
            <a:xfrm>
              <a:off x="-1408548" y="1801832"/>
              <a:ext cx="1270127" cy="1270127"/>
            </a:xfrm>
            <a:prstGeom prst="rect">
              <a:avLst/>
            </a:prstGeom>
            <a:solidFill>
              <a:srgbClr val="2121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 sz="6000" b="1" kern="0" dirty="0">
                <a:solidFill>
                  <a:sysClr val="windowText" lastClr="000000"/>
                </a:solidFill>
                <a:latin typeface="Arial Black" panose="020B0A040201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3" name="Rectangle 72"/>
            <p:cNvSpPr/>
            <p:nvPr/>
          </p:nvSpPr>
          <p:spPr>
            <a:xfrm>
              <a:off x="-1408547" y="1801408"/>
              <a:ext cx="1270127" cy="1270127"/>
            </a:xfrm>
            <a:prstGeom prst="rect">
              <a:avLst/>
            </a:prstGeom>
            <a:solidFill>
              <a:srgbClr val="00FF4E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sz="6000" b="1" kern="0" dirty="0">
                  <a:solidFill>
                    <a:schemeClr val="bg1"/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28</a:t>
              </a:r>
            </a:p>
          </p:txBody>
        </p:sp>
      </p:grpSp>
      <p:grpSp>
        <p:nvGrpSpPr>
          <p:cNvPr id="74" name="Group 73"/>
          <p:cNvGrpSpPr/>
          <p:nvPr/>
        </p:nvGrpSpPr>
        <p:grpSpPr>
          <a:xfrm>
            <a:off x="1614471" y="1225850"/>
            <a:ext cx="1270128" cy="1270551"/>
            <a:chOff x="-1408548" y="1801408"/>
            <a:chExt cx="1270128" cy="1270551"/>
          </a:xfrm>
        </p:grpSpPr>
        <p:sp>
          <p:nvSpPr>
            <p:cNvPr id="75" name="Rectangle 74"/>
            <p:cNvSpPr/>
            <p:nvPr/>
          </p:nvSpPr>
          <p:spPr>
            <a:xfrm>
              <a:off x="-1408548" y="1801832"/>
              <a:ext cx="1270127" cy="1270127"/>
            </a:xfrm>
            <a:prstGeom prst="rect">
              <a:avLst/>
            </a:prstGeom>
            <a:solidFill>
              <a:srgbClr val="2121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 sz="6000" b="1" kern="0" dirty="0">
                <a:solidFill>
                  <a:sysClr val="windowText" lastClr="000000"/>
                </a:solidFill>
                <a:latin typeface="Arial Black" panose="020B0A040201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6" name="Rectangle 75"/>
            <p:cNvSpPr/>
            <p:nvPr/>
          </p:nvSpPr>
          <p:spPr>
            <a:xfrm>
              <a:off x="-1408547" y="1801408"/>
              <a:ext cx="1270127" cy="1270127"/>
            </a:xfrm>
            <a:prstGeom prst="rect">
              <a:avLst/>
            </a:prstGeom>
            <a:solidFill>
              <a:srgbClr val="00FF4E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sz="6000" b="1" kern="0" dirty="0">
                  <a:solidFill>
                    <a:schemeClr val="bg1"/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27</a:t>
              </a:r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1614469" y="1225850"/>
            <a:ext cx="1270128" cy="1271345"/>
            <a:chOff x="-1408548" y="1800614"/>
            <a:chExt cx="1270128" cy="1271345"/>
          </a:xfrm>
        </p:grpSpPr>
        <p:sp>
          <p:nvSpPr>
            <p:cNvPr id="78" name="Rectangle 77"/>
            <p:cNvSpPr/>
            <p:nvPr/>
          </p:nvSpPr>
          <p:spPr>
            <a:xfrm>
              <a:off x="-1408548" y="1801832"/>
              <a:ext cx="1270127" cy="1270127"/>
            </a:xfrm>
            <a:prstGeom prst="rect">
              <a:avLst/>
            </a:prstGeom>
            <a:solidFill>
              <a:srgbClr val="2121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 sz="6000" b="1" kern="0" dirty="0">
                <a:solidFill>
                  <a:sysClr val="windowText" lastClr="000000"/>
                </a:solidFill>
                <a:latin typeface="Arial Black" panose="020B0A040201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9" name="Rectangle 78"/>
            <p:cNvSpPr/>
            <p:nvPr/>
          </p:nvSpPr>
          <p:spPr>
            <a:xfrm>
              <a:off x="-1408547" y="1800614"/>
              <a:ext cx="1270127" cy="1270127"/>
            </a:xfrm>
            <a:prstGeom prst="rect">
              <a:avLst/>
            </a:prstGeom>
            <a:solidFill>
              <a:srgbClr val="00FF4E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sz="6000" b="1" kern="0" dirty="0">
                  <a:solidFill>
                    <a:schemeClr val="bg1"/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26</a:t>
              </a:r>
            </a:p>
          </p:txBody>
        </p:sp>
      </p:grpSp>
      <p:grpSp>
        <p:nvGrpSpPr>
          <p:cNvPr id="83" name="Group 82"/>
          <p:cNvGrpSpPr/>
          <p:nvPr/>
        </p:nvGrpSpPr>
        <p:grpSpPr>
          <a:xfrm>
            <a:off x="1614468" y="1225850"/>
            <a:ext cx="1270128" cy="1271345"/>
            <a:chOff x="-1408548" y="1800614"/>
            <a:chExt cx="1270128" cy="1271345"/>
          </a:xfrm>
        </p:grpSpPr>
        <p:sp>
          <p:nvSpPr>
            <p:cNvPr id="84" name="Rectangle 83"/>
            <p:cNvSpPr/>
            <p:nvPr/>
          </p:nvSpPr>
          <p:spPr>
            <a:xfrm>
              <a:off x="-1408548" y="1801832"/>
              <a:ext cx="1270127" cy="1270127"/>
            </a:xfrm>
            <a:prstGeom prst="rect">
              <a:avLst/>
            </a:prstGeom>
            <a:solidFill>
              <a:srgbClr val="2121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 sz="6000" b="1" kern="0" dirty="0">
                <a:solidFill>
                  <a:sysClr val="windowText" lastClr="000000"/>
                </a:solidFill>
                <a:latin typeface="Arial Black" panose="020B0A040201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5" name="Rectangle 84"/>
            <p:cNvSpPr/>
            <p:nvPr/>
          </p:nvSpPr>
          <p:spPr>
            <a:xfrm>
              <a:off x="-1408547" y="1800614"/>
              <a:ext cx="1270127" cy="1270127"/>
            </a:xfrm>
            <a:prstGeom prst="rect">
              <a:avLst/>
            </a:prstGeom>
            <a:solidFill>
              <a:srgbClr val="00FF4E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sz="6000" b="1" kern="0" dirty="0">
                  <a:solidFill>
                    <a:schemeClr val="bg1"/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25</a:t>
              </a:r>
            </a:p>
          </p:txBody>
        </p:sp>
      </p:grpSp>
      <p:grpSp>
        <p:nvGrpSpPr>
          <p:cNvPr id="86" name="Group 85"/>
          <p:cNvGrpSpPr/>
          <p:nvPr/>
        </p:nvGrpSpPr>
        <p:grpSpPr>
          <a:xfrm>
            <a:off x="1614464" y="1225480"/>
            <a:ext cx="1270128" cy="1271345"/>
            <a:chOff x="-1408548" y="1800614"/>
            <a:chExt cx="1270128" cy="1271345"/>
          </a:xfrm>
        </p:grpSpPr>
        <p:sp>
          <p:nvSpPr>
            <p:cNvPr id="87" name="Rectangle 86"/>
            <p:cNvSpPr/>
            <p:nvPr/>
          </p:nvSpPr>
          <p:spPr>
            <a:xfrm>
              <a:off x="-1408548" y="1801832"/>
              <a:ext cx="1270127" cy="1270127"/>
            </a:xfrm>
            <a:prstGeom prst="rect">
              <a:avLst/>
            </a:prstGeom>
            <a:solidFill>
              <a:srgbClr val="2121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 sz="6000" b="1" kern="0" dirty="0">
                <a:solidFill>
                  <a:sysClr val="windowText" lastClr="000000"/>
                </a:solidFill>
                <a:latin typeface="Arial Black" panose="020B0A040201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8" name="Rectangle 87"/>
            <p:cNvSpPr/>
            <p:nvPr/>
          </p:nvSpPr>
          <p:spPr>
            <a:xfrm>
              <a:off x="-1408547" y="1800614"/>
              <a:ext cx="1270127" cy="1270127"/>
            </a:xfrm>
            <a:prstGeom prst="rect">
              <a:avLst/>
            </a:prstGeom>
            <a:solidFill>
              <a:srgbClr val="00FF4E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sz="6000" b="1" kern="0" dirty="0">
                  <a:solidFill>
                    <a:schemeClr val="bg1"/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24</a:t>
              </a:r>
            </a:p>
          </p:txBody>
        </p:sp>
      </p:grpSp>
      <p:grpSp>
        <p:nvGrpSpPr>
          <p:cNvPr id="89" name="Group 88"/>
          <p:cNvGrpSpPr/>
          <p:nvPr/>
        </p:nvGrpSpPr>
        <p:grpSpPr>
          <a:xfrm>
            <a:off x="1614463" y="1225480"/>
            <a:ext cx="1270128" cy="1271345"/>
            <a:chOff x="-1408548" y="1800614"/>
            <a:chExt cx="1270128" cy="1271345"/>
          </a:xfrm>
        </p:grpSpPr>
        <p:sp>
          <p:nvSpPr>
            <p:cNvPr id="90" name="Rectangle 89"/>
            <p:cNvSpPr/>
            <p:nvPr/>
          </p:nvSpPr>
          <p:spPr>
            <a:xfrm>
              <a:off x="-1408548" y="1801832"/>
              <a:ext cx="1270127" cy="1270127"/>
            </a:xfrm>
            <a:prstGeom prst="rect">
              <a:avLst/>
            </a:prstGeom>
            <a:solidFill>
              <a:srgbClr val="2121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 sz="6000" b="1" kern="0" dirty="0">
                <a:solidFill>
                  <a:sysClr val="windowText" lastClr="000000"/>
                </a:solidFill>
                <a:latin typeface="Arial Black" panose="020B0A040201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1" name="Rectangle 90"/>
            <p:cNvSpPr/>
            <p:nvPr/>
          </p:nvSpPr>
          <p:spPr>
            <a:xfrm>
              <a:off x="-1408547" y="1800614"/>
              <a:ext cx="1270127" cy="1270127"/>
            </a:xfrm>
            <a:prstGeom prst="rect">
              <a:avLst/>
            </a:prstGeom>
            <a:solidFill>
              <a:srgbClr val="00FF4E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sz="6000" b="1" kern="0" dirty="0">
                  <a:solidFill>
                    <a:schemeClr val="bg1"/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23</a:t>
              </a:r>
            </a:p>
          </p:txBody>
        </p:sp>
      </p:grpSp>
      <p:grpSp>
        <p:nvGrpSpPr>
          <p:cNvPr id="92" name="Group 91"/>
          <p:cNvGrpSpPr/>
          <p:nvPr/>
        </p:nvGrpSpPr>
        <p:grpSpPr>
          <a:xfrm>
            <a:off x="1614454" y="1224737"/>
            <a:ext cx="1270128" cy="1271345"/>
            <a:chOff x="-1408548" y="1800614"/>
            <a:chExt cx="1270128" cy="1271345"/>
          </a:xfrm>
        </p:grpSpPr>
        <p:sp>
          <p:nvSpPr>
            <p:cNvPr id="93" name="Rectangle 92"/>
            <p:cNvSpPr/>
            <p:nvPr/>
          </p:nvSpPr>
          <p:spPr>
            <a:xfrm>
              <a:off x="-1408548" y="1801832"/>
              <a:ext cx="1270127" cy="1270127"/>
            </a:xfrm>
            <a:prstGeom prst="rect">
              <a:avLst/>
            </a:prstGeom>
            <a:solidFill>
              <a:srgbClr val="2121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 sz="6000" b="1" kern="0" dirty="0">
                <a:solidFill>
                  <a:sysClr val="windowText" lastClr="000000"/>
                </a:solidFill>
                <a:latin typeface="Arial Black" panose="020B0A040201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4" name="Rectangle 93"/>
            <p:cNvSpPr/>
            <p:nvPr/>
          </p:nvSpPr>
          <p:spPr>
            <a:xfrm>
              <a:off x="-1408547" y="1800614"/>
              <a:ext cx="1270127" cy="1270127"/>
            </a:xfrm>
            <a:prstGeom prst="rect">
              <a:avLst/>
            </a:prstGeom>
            <a:solidFill>
              <a:srgbClr val="00FF4E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sz="6000" b="1" kern="0" dirty="0">
                  <a:solidFill>
                    <a:schemeClr val="bg1"/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22</a:t>
              </a:r>
            </a:p>
          </p:txBody>
        </p:sp>
      </p:grpSp>
      <p:grpSp>
        <p:nvGrpSpPr>
          <p:cNvPr id="95" name="Group 94"/>
          <p:cNvGrpSpPr/>
          <p:nvPr/>
        </p:nvGrpSpPr>
        <p:grpSpPr>
          <a:xfrm>
            <a:off x="1614453" y="1224154"/>
            <a:ext cx="1270128" cy="1271345"/>
            <a:chOff x="-1408548" y="1800614"/>
            <a:chExt cx="1270128" cy="1271345"/>
          </a:xfrm>
        </p:grpSpPr>
        <p:sp>
          <p:nvSpPr>
            <p:cNvPr id="96" name="Rectangle 95"/>
            <p:cNvSpPr/>
            <p:nvPr/>
          </p:nvSpPr>
          <p:spPr>
            <a:xfrm>
              <a:off x="-1408548" y="1801832"/>
              <a:ext cx="1270127" cy="1270127"/>
            </a:xfrm>
            <a:prstGeom prst="rect">
              <a:avLst/>
            </a:prstGeom>
            <a:solidFill>
              <a:srgbClr val="2121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 sz="6000" b="1" kern="0" dirty="0">
                <a:solidFill>
                  <a:sysClr val="windowText" lastClr="000000"/>
                </a:solidFill>
                <a:latin typeface="Arial Black" panose="020B0A040201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7" name="Rectangle 96"/>
            <p:cNvSpPr/>
            <p:nvPr/>
          </p:nvSpPr>
          <p:spPr>
            <a:xfrm>
              <a:off x="-1408547" y="1800614"/>
              <a:ext cx="1270127" cy="1270127"/>
            </a:xfrm>
            <a:prstGeom prst="rect">
              <a:avLst/>
            </a:prstGeom>
            <a:solidFill>
              <a:srgbClr val="00FF4E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sz="6000" b="1" kern="0" dirty="0">
                  <a:solidFill>
                    <a:schemeClr val="bg1"/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21</a:t>
              </a:r>
            </a:p>
          </p:txBody>
        </p:sp>
      </p:grpSp>
      <p:grpSp>
        <p:nvGrpSpPr>
          <p:cNvPr id="98" name="Group 97"/>
          <p:cNvGrpSpPr/>
          <p:nvPr/>
        </p:nvGrpSpPr>
        <p:grpSpPr>
          <a:xfrm>
            <a:off x="1614452" y="1223544"/>
            <a:ext cx="1270128" cy="1271345"/>
            <a:chOff x="-1408548" y="1800614"/>
            <a:chExt cx="1270128" cy="1271345"/>
          </a:xfrm>
        </p:grpSpPr>
        <p:sp>
          <p:nvSpPr>
            <p:cNvPr id="99" name="Rectangle 98"/>
            <p:cNvSpPr/>
            <p:nvPr/>
          </p:nvSpPr>
          <p:spPr>
            <a:xfrm>
              <a:off x="-1408548" y="1801832"/>
              <a:ext cx="1270127" cy="1270127"/>
            </a:xfrm>
            <a:prstGeom prst="rect">
              <a:avLst/>
            </a:prstGeom>
            <a:solidFill>
              <a:srgbClr val="2121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 sz="6000" b="1" kern="0" dirty="0">
                <a:solidFill>
                  <a:sysClr val="windowText" lastClr="000000"/>
                </a:solidFill>
                <a:latin typeface="Arial Black" panose="020B0A040201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0" name="Rectangle 99"/>
            <p:cNvSpPr/>
            <p:nvPr/>
          </p:nvSpPr>
          <p:spPr>
            <a:xfrm>
              <a:off x="-1408547" y="1800614"/>
              <a:ext cx="1270127" cy="1270127"/>
            </a:xfrm>
            <a:prstGeom prst="rect">
              <a:avLst/>
            </a:prstGeom>
            <a:solidFill>
              <a:srgbClr val="00FF4E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sz="6000" b="1" kern="0" dirty="0">
                  <a:solidFill>
                    <a:schemeClr val="bg1"/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20</a:t>
              </a:r>
            </a:p>
          </p:txBody>
        </p:sp>
      </p:grpSp>
      <p:grpSp>
        <p:nvGrpSpPr>
          <p:cNvPr id="101" name="Group 100"/>
          <p:cNvGrpSpPr/>
          <p:nvPr/>
        </p:nvGrpSpPr>
        <p:grpSpPr>
          <a:xfrm>
            <a:off x="1611741" y="1223541"/>
            <a:ext cx="1270128" cy="1271290"/>
            <a:chOff x="-1408548" y="1801832"/>
            <a:chExt cx="1270128" cy="1271290"/>
          </a:xfrm>
        </p:grpSpPr>
        <p:sp>
          <p:nvSpPr>
            <p:cNvPr id="102" name="Rectangle 101"/>
            <p:cNvSpPr/>
            <p:nvPr/>
          </p:nvSpPr>
          <p:spPr>
            <a:xfrm>
              <a:off x="-1408548" y="1801832"/>
              <a:ext cx="1270127" cy="1270127"/>
            </a:xfrm>
            <a:prstGeom prst="rect">
              <a:avLst/>
            </a:prstGeom>
            <a:solidFill>
              <a:srgbClr val="2121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 sz="6000" b="1" kern="0" dirty="0">
                <a:solidFill>
                  <a:sysClr val="windowText" lastClr="000000"/>
                </a:solidFill>
                <a:latin typeface="Arial Black" panose="020B0A040201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3" name="Rectangle 102"/>
            <p:cNvSpPr/>
            <p:nvPr/>
          </p:nvSpPr>
          <p:spPr>
            <a:xfrm>
              <a:off x="-1408547" y="1802995"/>
              <a:ext cx="1270127" cy="1270127"/>
            </a:xfrm>
            <a:prstGeom prst="rect">
              <a:avLst/>
            </a:prstGeom>
            <a:solidFill>
              <a:srgbClr val="00FF4E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sz="6000" b="1" kern="0" dirty="0">
                  <a:solidFill>
                    <a:sysClr val="windowText" lastClr="000000"/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19</a:t>
              </a:r>
            </a:p>
          </p:txBody>
        </p:sp>
      </p:grpSp>
      <p:grpSp>
        <p:nvGrpSpPr>
          <p:cNvPr id="104" name="Group 103"/>
          <p:cNvGrpSpPr/>
          <p:nvPr/>
        </p:nvGrpSpPr>
        <p:grpSpPr>
          <a:xfrm>
            <a:off x="1607923" y="1235297"/>
            <a:ext cx="1270128" cy="1271290"/>
            <a:chOff x="-1408548" y="1801832"/>
            <a:chExt cx="1270128" cy="1271290"/>
          </a:xfrm>
        </p:grpSpPr>
        <p:sp>
          <p:nvSpPr>
            <p:cNvPr id="105" name="Rectangle 104"/>
            <p:cNvSpPr/>
            <p:nvPr/>
          </p:nvSpPr>
          <p:spPr>
            <a:xfrm>
              <a:off x="-1408548" y="1801832"/>
              <a:ext cx="1270127" cy="1270127"/>
            </a:xfrm>
            <a:prstGeom prst="rect">
              <a:avLst/>
            </a:prstGeom>
            <a:solidFill>
              <a:srgbClr val="2121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 sz="6000" b="1" kern="0" dirty="0">
                <a:solidFill>
                  <a:sysClr val="windowText" lastClr="000000"/>
                </a:solidFill>
                <a:latin typeface="Arial Black" panose="020B0A040201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6" name="Rectangle 105"/>
            <p:cNvSpPr/>
            <p:nvPr/>
          </p:nvSpPr>
          <p:spPr>
            <a:xfrm>
              <a:off x="-1408547" y="1802995"/>
              <a:ext cx="1270127" cy="1270127"/>
            </a:xfrm>
            <a:prstGeom prst="rect">
              <a:avLst/>
            </a:prstGeom>
            <a:solidFill>
              <a:srgbClr val="00FF4E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sz="6000" b="1" kern="0" dirty="0">
                  <a:solidFill>
                    <a:sysClr val="windowText" lastClr="000000"/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18</a:t>
              </a:r>
            </a:p>
          </p:txBody>
        </p:sp>
      </p:grpSp>
      <p:grpSp>
        <p:nvGrpSpPr>
          <p:cNvPr id="107" name="Group 106"/>
          <p:cNvGrpSpPr/>
          <p:nvPr/>
        </p:nvGrpSpPr>
        <p:grpSpPr>
          <a:xfrm>
            <a:off x="1607922" y="1239720"/>
            <a:ext cx="1270128" cy="1271290"/>
            <a:chOff x="-1408548" y="1801832"/>
            <a:chExt cx="1270128" cy="1271290"/>
          </a:xfrm>
        </p:grpSpPr>
        <p:sp>
          <p:nvSpPr>
            <p:cNvPr id="108" name="Rectangle 107"/>
            <p:cNvSpPr/>
            <p:nvPr/>
          </p:nvSpPr>
          <p:spPr>
            <a:xfrm>
              <a:off x="-1408548" y="1801832"/>
              <a:ext cx="1270127" cy="1270127"/>
            </a:xfrm>
            <a:prstGeom prst="rect">
              <a:avLst/>
            </a:prstGeom>
            <a:solidFill>
              <a:srgbClr val="2121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 sz="6000" b="1" kern="0" dirty="0">
                <a:solidFill>
                  <a:sysClr val="windowText" lastClr="000000"/>
                </a:solidFill>
                <a:latin typeface="Arial Black" panose="020B0A040201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9" name="Rectangle 108"/>
            <p:cNvSpPr/>
            <p:nvPr/>
          </p:nvSpPr>
          <p:spPr>
            <a:xfrm>
              <a:off x="-1408547" y="1802995"/>
              <a:ext cx="1270127" cy="1270127"/>
            </a:xfrm>
            <a:prstGeom prst="rect">
              <a:avLst/>
            </a:prstGeom>
            <a:solidFill>
              <a:srgbClr val="00FF4E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sz="6000" b="1" kern="0" dirty="0">
                  <a:solidFill>
                    <a:sysClr val="windowText" lastClr="000000"/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17</a:t>
              </a:r>
            </a:p>
          </p:txBody>
        </p:sp>
      </p:grpSp>
      <p:grpSp>
        <p:nvGrpSpPr>
          <p:cNvPr id="110" name="Group 109"/>
          <p:cNvGrpSpPr/>
          <p:nvPr/>
        </p:nvGrpSpPr>
        <p:grpSpPr>
          <a:xfrm>
            <a:off x="1607921" y="1233121"/>
            <a:ext cx="1270128" cy="1271290"/>
            <a:chOff x="-1408548" y="1801832"/>
            <a:chExt cx="1270128" cy="1271290"/>
          </a:xfrm>
        </p:grpSpPr>
        <p:sp>
          <p:nvSpPr>
            <p:cNvPr id="111" name="Rectangle 110"/>
            <p:cNvSpPr/>
            <p:nvPr/>
          </p:nvSpPr>
          <p:spPr>
            <a:xfrm>
              <a:off x="-1408548" y="1801832"/>
              <a:ext cx="1270127" cy="1270127"/>
            </a:xfrm>
            <a:prstGeom prst="rect">
              <a:avLst/>
            </a:prstGeom>
            <a:solidFill>
              <a:srgbClr val="2121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 sz="6000" b="1" kern="0" dirty="0">
                <a:solidFill>
                  <a:sysClr val="windowText" lastClr="000000"/>
                </a:solidFill>
                <a:latin typeface="Arial Black" panose="020B0A040201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2" name="Rectangle 111"/>
            <p:cNvSpPr/>
            <p:nvPr/>
          </p:nvSpPr>
          <p:spPr>
            <a:xfrm>
              <a:off x="-1408547" y="1802995"/>
              <a:ext cx="1270127" cy="1270127"/>
            </a:xfrm>
            <a:prstGeom prst="rect">
              <a:avLst/>
            </a:prstGeom>
            <a:solidFill>
              <a:srgbClr val="00FF4E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sz="6000" b="1" kern="0" dirty="0">
                  <a:solidFill>
                    <a:sysClr val="windowText" lastClr="000000"/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16</a:t>
              </a:r>
            </a:p>
          </p:txBody>
        </p:sp>
      </p:grpSp>
      <p:grpSp>
        <p:nvGrpSpPr>
          <p:cNvPr id="113" name="Group 112"/>
          <p:cNvGrpSpPr/>
          <p:nvPr/>
        </p:nvGrpSpPr>
        <p:grpSpPr>
          <a:xfrm>
            <a:off x="1607920" y="1234050"/>
            <a:ext cx="1270128" cy="1271290"/>
            <a:chOff x="-1408548" y="1801832"/>
            <a:chExt cx="1270128" cy="1271290"/>
          </a:xfrm>
        </p:grpSpPr>
        <p:sp>
          <p:nvSpPr>
            <p:cNvPr id="114" name="Rectangle 113"/>
            <p:cNvSpPr/>
            <p:nvPr/>
          </p:nvSpPr>
          <p:spPr>
            <a:xfrm>
              <a:off x="-1408548" y="1801832"/>
              <a:ext cx="1270127" cy="1270127"/>
            </a:xfrm>
            <a:prstGeom prst="rect">
              <a:avLst/>
            </a:prstGeom>
            <a:solidFill>
              <a:srgbClr val="2121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 sz="6000" b="1" kern="0" dirty="0">
                <a:solidFill>
                  <a:sysClr val="windowText" lastClr="000000"/>
                </a:solidFill>
                <a:latin typeface="Arial Black" panose="020B0A040201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5" name="Rectangle 114"/>
            <p:cNvSpPr/>
            <p:nvPr/>
          </p:nvSpPr>
          <p:spPr>
            <a:xfrm>
              <a:off x="-1408547" y="1802995"/>
              <a:ext cx="1270127" cy="1270127"/>
            </a:xfrm>
            <a:prstGeom prst="rect">
              <a:avLst/>
            </a:prstGeom>
            <a:solidFill>
              <a:srgbClr val="00FF4E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sz="6000" b="1" kern="0" dirty="0">
                  <a:solidFill>
                    <a:sysClr val="windowText" lastClr="000000"/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15</a:t>
              </a:r>
            </a:p>
          </p:txBody>
        </p:sp>
      </p:grpSp>
      <p:grpSp>
        <p:nvGrpSpPr>
          <p:cNvPr id="120" name="Group 119"/>
          <p:cNvGrpSpPr/>
          <p:nvPr/>
        </p:nvGrpSpPr>
        <p:grpSpPr>
          <a:xfrm>
            <a:off x="1607919" y="1229627"/>
            <a:ext cx="1270128" cy="1271290"/>
            <a:chOff x="-1408548" y="1801832"/>
            <a:chExt cx="1270128" cy="1271290"/>
          </a:xfrm>
        </p:grpSpPr>
        <p:sp>
          <p:nvSpPr>
            <p:cNvPr id="133" name="Rectangle 132"/>
            <p:cNvSpPr/>
            <p:nvPr/>
          </p:nvSpPr>
          <p:spPr>
            <a:xfrm>
              <a:off x="-1408548" y="1801832"/>
              <a:ext cx="1270127" cy="1270127"/>
            </a:xfrm>
            <a:prstGeom prst="rect">
              <a:avLst/>
            </a:prstGeom>
            <a:solidFill>
              <a:srgbClr val="2121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 sz="6000" b="1" kern="0" dirty="0">
                <a:solidFill>
                  <a:sysClr val="windowText" lastClr="000000"/>
                </a:solidFill>
                <a:latin typeface="Arial Black" panose="020B0A040201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4" name="Rectangle 133"/>
            <p:cNvSpPr/>
            <p:nvPr/>
          </p:nvSpPr>
          <p:spPr>
            <a:xfrm>
              <a:off x="-1408547" y="1802995"/>
              <a:ext cx="1270127" cy="1270127"/>
            </a:xfrm>
            <a:prstGeom prst="rect">
              <a:avLst/>
            </a:prstGeom>
            <a:solidFill>
              <a:srgbClr val="00FF4E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sz="6000" b="1" kern="0" dirty="0">
                  <a:solidFill>
                    <a:sysClr val="windowText" lastClr="000000"/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14</a:t>
              </a:r>
            </a:p>
          </p:txBody>
        </p:sp>
      </p:grpSp>
      <p:grpSp>
        <p:nvGrpSpPr>
          <p:cNvPr id="135" name="Group 134"/>
          <p:cNvGrpSpPr/>
          <p:nvPr/>
        </p:nvGrpSpPr>
        <p:grpSpPr>
          <a:xfrm>
            <a:off x="1607918" y="1228465"/>
            <a:ext cx="1270128" cy="1271290"/>
            <a:chOff x="-1408548" y="1801832"/>
            <a:chExt cx="1270128" cy="1271290"/>
          </a:xfrm>
        </p:grpSpPr>
        <p:sp>
          <p:nvSpPr>
            <p:cNvPr id="136" name="Rectangle 135"/>
            <p:cNvSpPr/>
            <p:nvPr/>
          </p:nvSpPr>
          <p:spPr>
            <a:xfrm>
              <a:off x="-1408548" y="1801832"/>
              <a:ext cx="1270127" cy="1270127"/>
            </a:xfrm>
            <a:prstGeom prst="rect">
              <a:avLst/>
            </a:prstGeom>
            <a:solidFill>
              <a:srgbClr val="2121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 sz="6000" b="1" kern="0" dirty="0">
                <a:solidFill>
                  <a:sysClr val="windowText" lastClr="000000"/>
                </a:solidFill>
                <a:latin typeface="Arial Black" panose="020B0A040201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7" name="Rectangle 136"/>
            <p:cNvSpPr/>
            <p:nvPr/>
          </p:nvSpPr>
          <p:spPr>
            <a:xfrm>
              <a:off x="-1408547" y="1802995"/>
              <a:ext cx="1270127" cy="1270127"/>
            </a:xfrm>
            <a:prstGeom prst="rect">
              <a:avLst/>
            </a:prstGeom>
            <a:solidFill>
              <a:srgbClr val="00FF4E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sz="6000" b="1" kern="0" dirty="0">
                  <a:solidFill>
                    <a:sysClr val="windowText" lastClr="000000"/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13</a:t>
              </a:r>
            </a:p>
          </p:txBody>
        </p:sp>
      </p:grpSp>
      <p:grpSp>
        <p:nvGrpSpPr>
          <p:cNvPr id="138" name="Group 137"/>
          <p:cNvGrpSpPr/>
          <p:nvPr/>
        </p:nvGrpSpPr>
        <p:grpSpPr>
          <a:xfrm>
            <a:off x="1607917" y="1236828"/>
            <a:ext cx="1270128" cy="1271290"/>
            <a:chOff x="-1408548" y="1801832"/>
            <a:chExt cx="1270128" cy="1271290"/>
          </a:xfrm>
        </p:grpSpPr>
        <p:sp>
          <p:nvSpPr>
            <p:cNvPr id="143" name="Rectangle 142"/>
            <p:cNvSpPr/>
            <p:nvPr/>
          </p:nvSpPr>
          <p:spPr>
            <a:xfrm>
              <a:off x="-1408548" y="1801832"/>
              <a:ext cx="1270127" cy="1270127"/>
            </a:xfrm>
            <a:prstGeom prst="rect">
              <a:avLst/>
            </a:prstGeom>
            <a:solidFill>
              <a:srgbClr val="2121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 sz="6000" b="1" kern="0" dirty="0">
                <a:solidFill>
                  <a:sysClr val="windowText" lastClr="000000"/>
                </a:solidFill>
                <a:latin typeface="Arial Black" panose="020B0A040201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4" name="Rectangle 143"/>
            <p:cNvSpPr/>
            <p:nvPr/>
          </p:nvSpPr>
          <p:spPr>
            <a:xfrm>
              <a:off x="-1408547" y="1802995"/>
              <a:ext cx="1270127" cy="1270127"/>
            </a:xfrm>
            <a:prstGeom prst="rect">
              <a:avLst/>
            </a:prstGeom>
            <a:solidFill>
              <a:srgbClr val="00FF4E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sz="6000" b="1" kern="0" dirty="0">
                  <a:solidFill>
                    <a:sysClr val="windowText" lastClr="000000"/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12</a:t>
              </a:r>
            </a:p>
          </p:txBody>
        </p:sp>
      </p:grpSp>
      <p:grpSp>
        <p:nvGrpSpPr>
          <p:cNvPr id="145" name="Group 144"/>
          <p:cNvGrpSpPr/>
          <p:nvPr/>
        </p:nvGrpSpPr>
        <p:grpSpPr>
          <a:xfrm>
            <a:off x="1607916" y="1230239"/>
            <a:ext cx="1270128" cy="1271290"/>
            <a:chOff x="-1408548" y="1801832"/>
            <a:chExt cx="1270128" cy="1271290"/>
          </a:xfrm>
        </p:grpSpPr>
        <p:sp>
          <p:nvSpPr>
            <p:cNvPr id="146" name="Rectangle 145"/>
            <p:cNvSpPr/>
            <p:nvPr/>
          </p:nvSpPr>
          <p:spPr>
            <a:xfrm>
              <a:off x="-1408548" y="1801832"/>
              <a:ext cx="1270127" cy="1270127"/>
            </a:xfrm>
            <a:prstGeom prst="rect">
              <a:avLst/>
            </a:prstGeom>
            <a:solidFill>
              <a:srgbClr val="2121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 sz="6000" b="1" kern="0" dirty="0">
                <a:solidFill>
                  <a:sysClr val="windowText" lastClr="000000"/>
                </a:solidFill>
                <a:latin typeface="Arial Black" panose="020B0A040201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7" name="Rectangle 146"/>
            <p:cNvSpPr/>
            <p:nvPr/>
          </p:nvSpPr>
          <p:spPr>
            <a:xfrm>
              <a:off x="-1408547" y="1802995"/>
              <a:ext cx="1270127" cy="1270127"/>
            </a:xfrm>
            <a:prstGeom prst="rect">
              <a:avLst/>
            </a:prstGeom>
            <a:solidFill>
              <a:srgbClr val="00FF4E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sz="6000" b="1" kern="0" dirty="0">
                  <a:solidFill>
                    <a:sysClr val="windowText" lastClr="000000"/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11</a:t>
              </a:r>
            </a:p>
          </p:txBody>
        </p:sp>
      </p:grpSp>
      <p:grpSp>
        <p:nvGrpSpPr>
          <p:cNvPr id="148" name="Group 147"/>
          <p:cNvGrpSpPr/>
          <p:nvPr/>
        </p:nvGrpSpPr>
        <p:grpSpPr>
          <a:xfrm>
            <a:off x="1607915" y="1233099"/>
            <a:ext cx="1270128" cy="1271290"/>
            <a:chOff x="-1408548" y="1801832"/>
            <a:chExt cx="1270128" cy="1271290"/>
          </a:xfrm>
        </p:grpSpPr>
        <p:sp>
          <p:nvSpPr>
            <p:cNvPr id="152" name="Rectangle 151"/>
            <p:cNvSpPr/>
            <p:nvPr/>
          </p:nvSpPr>
          <p:spPr>
            <a:xfrm>
              <a:off x="-1408548" y="1801832"/>
              <a:ext cx="1270127" cy="1270127"/>
            </a:xfrm>
            <a:prstGeom prst="rect">
              <a:avLst/>
            </a:prstGeom>
            <a:solidFill>
              <a:srgbClr val="2121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 sz="6000" b="1" kern="0" dirty="0">
                <a:solidFill>
                  <a:sysClr val="windowText" lastClr="000000"/>
                </a:solidFill>
                <a:latin typeface="Arial Black" panose="020B0A040201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4" name="Rectangle 163"/>
            <p:cNvSpPr/>
            <p:nvPr/>
          </p:nvSpPr>
          <p:spPr>
            <a:xfrm>
              <a:off x="-1408547" y="1802995"/>
              <a:ext cx="1270127" cy="1270127"/>
            </a:xfrm>
            <a:prstGeom prst="rect">
              <a:avLst/>
            </a:prstGeom>
            <a:solidFill>
              <a:srgbClr val="00FF4E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sz="6000" b="1" kern="0" dirty="0">
                  <a:solidFill>
                    <a:sysClr val="windowText" lastClr="000000"/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10</a:t>
              </a:r>
            </a:p>
          </p:txBody>
        </p:sp>
      </p:grpSp>
      <p:grpSp>
        <p:nvGrpSpPr>
          <p:cNvPr id="165" name="Group 164"/>
          <p:cNvGrpSpPr/>
          <p:nvPr/>
        </p:nvGrpSpPr>
        <p:grpSpPr>
          <a:xfrm>
            <a:off x="1609552" y="1239681"/>
            <a:ext cx="1270128" cy="1271290"/>
            <a:chOff x="-1408548" y="1801832"/>
            <a:chExt cx="1270128" cy="1271290"/>
          </a:xfrm>
        </p:grpSpPr>
        <p:sp>
          <p:nvSpPr>
            <p:cNvPr id="166" name="Rectangle 165"/>
            <p:cNvSpPr/>
            <p:nvPr/>
          </p:nvSpPr>
          <p:spPr>
            <a:xfrm>
              <a:off x="-1408548" y="1801832"/>
              <a:ext cx="1270127" cy="1270127"/>
            </a:xfrm>
            <a:prstGeom prst="rect">
              <a:avLst/>
            </a:prstGeom>
            <a:solidFill>
              <a:srgbClr val="2121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 sz="6000" b="1" kern="0" dirty="0">
                <a:solidFill>
                  <a:sysClr val="windowText" lastClr="000000"/>
                </a:solidFill>
                <a:latin typeface="Arial Black" panose="020B0A040201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7" name="Rectangle 166"/>
            <p:cNvSpPr/>
            <p:nvPr/>
          </p:nvSpPr>
          <p:spPr>
            <a:xfrm>
              <a:off x="-1408547" y="1802995"/>
              <a:ext cx="1270127" cy="1270127"/>
            </a:xfrm>
            <a:prstGeom prst="rect">
              <a:avLst/>
            </a:prstGeom>
            <a:solidFill>
              <a:srgbClr val="00FF4E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sz="6000" b="1" kern="0" dirty="0">
                  <a:solidFill>
                    <a:sysClr val="windowText" lastClr="000000"/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9</a:t>
              </a:r>
            </a:p>
          </p:txBody>
        </p:sp>
      </p:grpSp>
      <p:grpSp>
        <p:nvGrpSpPr>
          <p:cNvPr id="168" name="Group 167"/>
          <p:cNvGrpSpPr/>
          <p:nvPr/>
        </p:nvGrpSpPr>
        <p:grpSpPr>
          <a:xfrm>
            <a:off x="1607914" y="1231922"/>
            <a:ext cx="1270128" cy="1271290"/>
            <a:chOff x="-1408548" y="1801832"/>
            <a:chExt cx="1270128" cy="1271290"/>
          </a:xfrm>
        </p:grpSpPr>
        <p:sp>
          <p:nvSpPr>
            <p:cNvPr id="169" name="Rectangle 168"/>
            <p:cNvSpPr/>
            <p:nvPr/>
          </p:nvSpPr>
          <p:spPr>
            <a:xfrm>
              <a:off x="-1408548" y="1801832"/>
              <a:ext cx="1270127" cy="1270127"/>
            </a:xfrm>
            <a:prstGeom prst="rect">
              <a:avLst/>
            </a:prstGeom>
            <a:solidFill>
              <a:srgbClr val="2121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 sz="6000" b="1" kern="0" dirty="0">
                <a:solidFill>
                  <a:sysClr val="windowText" lastClr="000000"/>
                </a:solidFill>
                <a:latin typeface="Arial Black" panose="020B0A040201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0" name="Rectangle 169"/>
            <p:cNvSpPr/>
            <p:nvPr/>
          </p:nvSpPr>
          <p:spPr>
            <a:xfrm>
              <a:off x="-1408547" y="1802995"/>
              <a:ext cx="1270127" cy="1270127"/>
            </a:xfrm>
            <a:prstGeom prst="rect">
              <a:avLst/>
            </a:prstGeom>
            <a:solidFill>
              <a:srgbClr val="00FF4E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sz="6000" b="1" kern="0" dirty="0">
                  <a:solidFill>
                    <a:sysClr val="windowText" lastClr="000000"/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8</a:t>
              </a:r>
            </a:p>
          </p:txBody>
        </p:sp>
      </p:grpSp>
      <p:grpSp>
        <p:nvGrpSpPr>
          <p:cNvPr id="171" name="Group 170"/>
          <p:cNvGrpSpPr/>
          <p:nvPr/>
        </p:nvGrpSpPr>
        <p:grpSpPr>
          <a:xfrm>
            <a:off x="1609454" y="1240005"/>
            <a:ext cx="1270128" cy="1271290"/>
            <a:chOff x="-1408548" y="1801832"/>
            <a:chExt cx="1270128" cy="1271290"/>
          </a:xfrm>
        </p:grpSpPr>
        <p:sp>
          <p:nvSpPr>
            <p:cNvPr id="172" name="Rectangle 171"/>
            <p:cNvSpPr/>
            <p:nvPr/>
          </p:nvSpPr>
          <p:spPr>
            <a:xfrm>
              <a:off x="-1408548" y="1801832"/>
              <a:ext cx="1270127" cy="1270127"/>
            </a:xfrm>
            <a:prstGeom prst="rect">
              <a:avLst/>
            </a:prstGeom>
            <a:solidFill>
              <a:srgbClr val="2121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 sz="6000" b="1" kern="0" dirty="0">
                <a:solidFill>
                  <a:sysClr val="windowText" lastClr="000000"/>
                </a:solidFill>
                <a:latin typeface="Arial Black" panose="020B0A040201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3" name="Rectangle 172"/>
            <p:cNvSpPr/>
            <p:nvPr/>
          </p:nvSpPr>
          <p:spPr>
            <a:xfrm>
              <a:off x="-1408547" y="1802995"/>
              <a:ext cx="1270127" cy="1270127"/>
            </a:xfrm>
            <a:prstGeom prst="rect">
              <a:avLst/>
            </a:prstGeom>
            <a:solidFill>
              <a:srgbClr val="00FF4E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sz="6000" b="1" kern="0" dirty="0">
                  <a:solidFill>
                    <a:sysClr val="windowText" lastClr="000000"/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7</a:t>
              </a:r>
            </a:p>
          </p:txBody>
        </p:sp>
      </p:grpSp>
      <p:grpSp>
        <p:nvGrpSpPr>
          <p:cNvPr id="174" name="Group 173"/>
          <p:cNvGrpSpPr/>
          <p:nvPr/>
        </p:nvGrpSpPr>
        <p:grpSpPr>
          <a:xfrm>
            <a:off x="1609454" y="1240003"/>
            <a:ext cx="1270128" cy="1271290"/>
            <a:chOff x="-1408548" y="1801832"/>
            <a:chExt cx="1270128" cy="1271290"/>
          </a:xfrm>
        </p:grpSpPr>
        <p:sp>
          <p:nvSpPr>
            <p:cNvPr id="175" name="Rectangle 174"/>
            <p:cNvSpPr/>
            <p:nvPr/>
          </p:nvSpPr>
          <p:spPr>
            <a:xfrm>
              <a:off x="-1408548" y="1801832"/>
              <a:ext cx="1270127" cy="1270127"/>
            </a:xfrm>
            <a:prstGeom prst="rect">
              <a:avLst/>
            </a:prstGeom>
            <a:solidFill>
              <a:srgbClr val="2121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 sz="6000" b="1" kern="0" dirty="0">
                <a:solidFill>
                  <a:sysClr val="windowText" lastClr="000000"/>
                </a:solidFill>
                <a:latin typeface="Arial Black" panose="020B0A040201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6" name="Rectangle 175"/>
            <p:cNvSpPr/>
            <p:nvPr/>
          </p:nvSpPr>
          <p:spPr>
            <a:xfrm>
              <a:off x="-1408547" y="1802995"/>
              <a:ext cx="1270127" cy="1270127"/>
            </a:xfrm>
            <a:prstGeom prst="rect">
              <a:avLst/>
            </a:prstGeom>
            <a:solidFill>
              <a:srgbClr val="00FF4E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sz="6000" b="1" kern="0" dirty="0">
                  <a:solidFill>
                    <a:sysClr val="windowText" lastClr="000000"/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6</a:t>
              </a:r>
            </a:p>
          </p:txBody>
        </p:sp>
      </p:grpSp>
      <p:grpSp>
        <p:nvGrpSpPr>
          <p:cNvPr id="177" name="Group 176"/>
          <p:cNvGrpSpPr/>
          <p:nvPr/>
        </p:nvGrpSpPr>
        <p:grpSpPr>
          <a:xfrm>
            <a:off x="1609454" y="1236830"/>
            <a:ext cx="1270128" cy="1271290"/>
            <a:chOff x="-1408548" y="1801832"/>
            <a:chExt cx="1270128" cy="1271290"/>
          </a:xfrm>
        </p:grpSpPr>
        <p:sp>
          <p:nvSpPr>
            <p:cNvPr id="178" name="Rectangle 177"/>
            <p:cNvSpPr/>
            <p:nvPr/>
          </p:nvSpPr>
          <p:spPr>
            <a:xfrm>
              <a:off x="-1408548" y="1801832"/>
              <a:ext cx="1270127" cy="1270127"/>
            </a:xfrm>
            <a:prstGeom prst="rect">
              <a:avLst/>
            </a:prstGeom>
            <a:solidFill>
              <a:srgbClr val="2121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 sz="6000" b="1" kern="0" dirty="0">
                <a:solidFill>
                  <a:sysClr val="windowText" lastClr="000000"/>
                </a:solidFill>
                <a:latin typeface="Arial Black" panose="020B0A040201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9" name="Rectangle 178"/>
            <p:cNvSpPr/>
            <p:nvPr/>
          </p:nvSpPr>
          <p:spPr>
            <a:xfrm>
              <a:off x="-1408547" y="1802995"/>
              <a:ext cx="1270127" cy="1270127"/>
            </a:xfrm>
            <a:prstGeom prst="rect">
              <a:avLst/>
            </a:prstGeom>
            <a:solidFill>
              <a:srgbClr val="00FF4E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sz="6000" b="1" kern="0" dirty="0">
                  <a:solidFill>
                    <a:srgbClr val="FF0000"/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5</a:t>
              </a:r>
            </a:p>
          </p:txBody>
        </p:sp>
      </p:grpSp>
      <p:grpSp>
        <p:nvGrpSpPr>
          <p:cNvPr id="180" name="Group 179"/>
          <p:cNvGrpSpPr/>
          <p:nvPr/>
        </p:nvGrpSpPr>
        <p:grpSpPr>
          <a:xfrm>
            <a:off x="1607913" y="1234814"/>
            <a:ext cx="1270128" cy="1271290"/>
            <a:chOff x="-1408548" y="1801832"/>
            <a:chExt cx="1270128" cy="1271290"/>
          </a:xfrm>
        </p:grpSpPr>
        <p:sp>
          <p:nvSpPr>
            <p:cNvPr id="181" name="Rectangle 180"/>
            <p:cNvSpPr/>
            <p:nvPr/>
          </p:nvSpPr>
          <p:spPr>
            <a:xfrm>
              <a:off x="-1408548" y="1801832"/>
              <a:ext cx="1270127" cy="1270127"/>
            </a:xfrm>
            <a:prstGeom prst="rect">
              <a:avLst/>
            </a:prstGeom>
            <a:solidFill>
              <a:srgbClr val="2121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 sz="6000" b="1" kern="0" dirty="0">
                <a:solidFill>
                  <a:sysClr val="windowText" lastClr="000000"/>
                </a:solidFill>
                <a:latin typeface="Arial Black" panose="020B0A040201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2" name="Rectangle 181"/>
            <p:cNvSpPr/>
            <p:nvPr/>
          </p:nvSpPr>
          <p:spPr>
            <a:xfrm>
              <a:off x="-1408547" y="1802995"/>
              <a:ext cx="1270127" cy="1270127"/>
            </a:xfrm>
            <a:prstGeom prst="rect">
              <a:avLst/>
            </a:prstGeom>
            <a:solidFill>
              <a:srgbClr val="00FF4E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sz="6000" b="1" kern="0" dirty="0">
                  <a:solidFill>
                    <a:srgbClr val="FF0000"/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4</a:t>
              </a:r>
            </a:p>
          </p:txBody>
        </p:sp>
      </p:grpSp>
      <p:grpSp>
        <p:nvGrpSpPr>
          <p:cNvPr id="183" name="Group 182"/>
          <p:cNvGrpSpPr/>
          <p:nvPr/>
        </p:nvGrpSpPr>
        <p:grpSpPr>
          <a:xfrm>
            <a:off x="1607912" y="1233510"/>
            <a:ext cx="1270128" cy="1271290"/>
            <a:chOff x="-1408548" y="1801832"/>
            <a:chExt cx="1270128" cy="1271290"/>
          </a:xfrm>
        </p:grpSpPr>
        <p:sp>
          <p:nvSpPr>
            <p:cNvPr id="184" name="Rectangle 183"/>
            <p:cNvSpPr/>
            <p:nvPr/>
          </p:nvSpPr>
          <p:spPr>
            <a:xfrm>
              <a:off x="-1408548" y="1801832"/>
              <a:ext cx="1270127" cy="1270127"/>
            </a:xfrm>
            <a:prstGeom prst="rect">
              <a:avLst/>
            </a:prstGeom>
            <a:solidFill>
              <a:srgbClr val="2121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 sz="6000" b="1" kern="0" dirty="0">
                <a:solidFill>
                  <a:sysClr val="windowText" lastClr="000000"/>
                </a:solidFill>
                <a:latin typeface="Arial Black" panose="020B0A040201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5" name="Rectangle 184"/>
            <p:cNvSpPr/>
            <p:nvPr/>
          </p:nvSpPr>
          <p:spPr>
            <a:xfrm>
              <a:off x="-1408547" y="1802995"/>
              <a:ext cx="1270127" cy="1270127"/>
            </a:xfrm>
            <a:prstGeom prst="rect">
              <a:avLst/>
            </a:prstGeom>
            <a:solidFill>
              <a:srgbClr val="00FF4E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sz="6000" b="1" kern="0" dirty="0">
                  <a:solidFill>
                    <a:srgbClr val="FF0000"/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3</a:t>
              </a:r>
            </a:p>
          </p:txBody>
        </p:sp>
      </p:grpSp>
      <p:grpSp>
        <p:nvGrpSpPr>
          <p:cNvPr id="186" name="Group 185"/>
          <p:cNvGrpSpPr/>
          <p:nvPr/>
        </p:nvGrpSpPr>
        <p:grpSpPr>
          <a:xfrm>
            <a:off x="1606277" y="1234658"/>
            <a:ext cx="1270128" cy="1271290"/>
            <a:chOff x="-1408548" y="1801832"/>
            <a:chExt cx="1270128" cy="1271290"/>
          </a:xfrm>
        </p:grpSpPr>
        <p:sp>
          <p:nvSpPr>
            <p:cNvPr id="187" name="Rectangle 186"/>
            <p:cNvSpPr/>
            <p:nvPr/>
          </p:nvSpPr>
          <p:spPr>
            <a:xfrm>
              <a:off x="-1408548" y="1801832"/>
              <a:ext cx="1270127" cy="1270127"/>
            </a:xfrm>
            <a:prstGeom prst="rect">
              <a:avLst/>
            </a:prstGeom>
            <a:solidFill>
              <a:srgbClr val="2121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 sz="6000" b="1" kern="0" dirty="0">
                <a:solidFill>
                  <a:sysClr val="windowText" lastClr="000000"/>
                </a:solidFill>
                <a:latin typeface="Arial Black" panose="020B0A040201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8" name="Rectangle 187"/>
            <p:cNvSpPr/>
            <p:nvPr/>
          </p:nvSpPr>
          <p:spPr>
            <a:xfrm>
              <a:off x="-1408547" y="1802995"/>
              <a:ext cx="1270127" cy="1270127"/>
            </a:xfrm>
            <a:prstGeom prst="rect">
              <a:avLst/>
            </a:prstGeom>
            <a:solidFill>
              <a:srgbClr val="00FF4E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sz="6000" b="1" kern="0" dirty="0">
                  <a:solidFill>
                    <a:srgbClr val="FF0000"/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</p:grpSp>
      <p:grpSp>
        <p:nvGrpSpPr>
          <p:cNvPr id="189" name="Group 188"/>
          <p:cNvGrpSpPr/>
          <p:nvPr/>
        </p:nvGrpSpPr>
        <p:grpSpPr>
          <a:xfrm>
            <a:off x="1610249" y="1235241"/>
            <a:ext cx="1270128" cy="1271290"/>
            <a:chOff x="-1408548" y="1801832"/>
            <a:chExt cx="1270128" cy="1271290"/>
          </a:xfrm>
        </p:grpSpPr>
        <p:sp>
          <p:nvSpPr>
            <p:cNvPr id="190" name="Rectangle 189"/>
            <p:cNvSpPr/>
            <p:nvPr/>
          </p:nvSpPr>
          <p:spPr>
            <a:xfrm>
              <a:off x="-1408548" y="1801832"/>
              <a:ext cx="1270127" cy="1270127"/>
            </a:xfrm>
            <a:prstGeom prst="rect">
              <a:avLst/>
            </a:prstGeom>
            <a:solidFill>
              <a:srgbClr val="2121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 sz="6000" b="1" kern="0" dirty="0">
                <a:solidFill>
                  <a:sysClr val="windowText" lastClr="000000"/>
                </a:solidFill>
                <a:latin typeface="Arial Black" panose="020B0A040201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1" name="Rectangle 190"/>
            <p:cNvSpPr/>
            <p:nvPr/>
          </p:nvSpPr>
          <p:spPr>
            <a:xfrm>
              <a:off x="-1408547" y="1802995"/>
              <a:ext cx="1270127" cy="1270127"/>
            </a:xfrm>
            <a:prstGeom prst="rect">
              <a:avLst/>
            </a:prstGeom>
            <a:solidFill>
              <a:srgbClr val="00FF4E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sz="6000" b="1" kern="0" dirty="0">
                  <a:solidFill>
                    <a:srgbClr val="FF0000"/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</p:grpSp>
      <p:grpSp>
        <p:nvGrpSpPr>
          <p:cNvPr id="192" name="Group 191"/>
          <p:cNvGrpSpPr/>
          <p:nvPr/>
        </p:nvGrpSpPr>
        <p:grpSpPr>
          <a:xfrm>
            <a:off x="1606276" y="1233653"/>
            <a:ext cx="1270128" cy="1271290"/>
            <a:chOff x="-1408548" y="1801832"/>
            <a:chExt cx="1270128" cy="1271290"/>
          </a:xfrm>
        </p:grpSpPr>
        <p:sp>
          <p:nvSpPr>
            <p:cNvPr id="193" name="Rectangle 192"/>
            <p:cNvSpPr/>
            <p:nvPr/>
          </p:nvSpPr>
          <p:spPr>
            <a:xfrm>
              <a:off x="-1408548" y="1801832"/>
              <a:ext cx="1270127" cy="1270127"/>
            </a:xfrm>
            <a:prstGeom prst="rect">
              <a:avLst/>
            </a:prstGeom>
            <a:solidFill>
              <a:srgbClr val="2121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 sz="6000" b="1" kern="0" dirty="0">
                <a:solidFill>
                  <a:sysClr val="windowText" lastClr="000000"/>
                </a:solidFill>
                <a:latin typeface="Arial Black" panose="020B0A040201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4" name="Rectangle 193"/>
            <p:cNvSpPr/>
            <p:nvPr/>
          </p:nvSpPr>
          <p:spPr>
            <a:xfrm>
              <a:off x="-1408547" y="1802995"/>
              <a:ext cx="1270127" cy="1270127"/>
            </a:xfrm>
            <a:prstGeom prst="rect">
              <a:avLst/>
            </a:prstGeom>
            <a:solidFill>
              <a:srgbClr val="00FF4E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sz="6000" b="1" kern="0" dirty="0">
                  <a:solidFill>
                    <a:srgbClr val="FFFF00"/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</p:grpSp>
      <p:sp>
        <p:nvSpPr>
          <p:cNvPr id="195" name="Left Brace 194"/>
          <p:cNvSpPr/>
          <p:nvPr/>
        </p:nvSpPr>
        <p:spPr>
          <a:xfrm rot="16200000">
            <a:off x="2130228" y="1862537"/>
            <a:ext cx="218365" cy="1290386"/>
          </a:xfrm>
          <a:prstGeom prst="leftBrace">
            <a:avLst/>
          </a:prstGeom>
          <a:ln w="12700">
            <a:solidFill>
              <a:srgbClr val="00FF4E"/>
            </a:solidFill>
          </a:ln>
          <a:effectLst>
            <a:glow rad="63500">
              <a:srgbClr val="00FF4E">
                <a:alpha val="4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196" name="Left Brace 195"/>
          <p:cNvSpPr/>
          <p:nvPr/>
        </p:nvSpPr>
        <p:spPr>
          <a:xfrm rot="5400000">
            <a:off x="2130228" y="585465"/>
            <a:ext cx="218365" cy="1290386"/>
          </a:xfrm>
          <a:prstGeom prst="leftBrace">
            <a:avLst/>
          </a:prstGeom>
          <a:ln w="12700">
            <a:solidFill>
              <a:srgbClr val="00FF4E"/>
            </a:solidFill>
          </a:ln>
          <a:effectLst>
            <a:glow rad="63500">
              <a:srgbClr val="00FF4E">
                <a:alpha val="4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80" name="Parallelogram 79"/>
          <p:cNvSpPr/>
          <p:nvPr/>
        </p:nvSpPr>
        <p:spPr>
          <a:xfrm>
            <a:off x="2403018" y="4026177"/>
            <a:ext cx="7582482" cy="594362"/>
          </a:xfrm>
          <a:prstGeom prst="parallelogram">
            <a:avLst/>
          </a:prstGeom>
          <a:solidFill>
            <a:srgbClr val="0ABD41">
              <a:alpha val="40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sz="2000" kern="0" dirty="0">
              <a:solidFill>
                <a:sysClr val="windowText" lastClr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97" name="Picture 196">
            <a:hlinkHover r:id="rId13" highlightClick="1">
              <a:snd r:embed="rId12" name="applause.wav"/>
            </a:hlinkHover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6886" y="5542065"/>
            <a:ext cx="1374162" cy="1315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794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4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202901__bluebloomers__electronic-beep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400"/>
                            </p:stCondLst>
                            <p:childTnLst>
                              <p:par>
                                <p:cTn id="1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3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00"/>
                            </p:stCondLst>
                            <p:childTnLst>
                              <p:par>
                                <p:cTn id="1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00"/>
                            </p:stCondLst>
                            <p:childTnLst>
                              <p:par>
                                <p:cTn id="2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menu_toggle_tone - Copy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 vol="100000">
                                        <p:cTn display="0" masterRel="sameClick">
                                          <p:stCondLst>
                                            <p:cond evt="begin" delay="0">
                                              <p:tn val="3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3beep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menu_toggle_tone - Copy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 vol="100000">
                                        <p:cTn display="0" masterRel="sameClick">
                                          <p:stCondLst>
                                            <p:cond evt="begin" delay="0">
                                              <p:tn val="4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3beep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000"/>
                            </p:stCondLst>
                            <p:childTnLst>
                              <p:par>
                                <p:cTn id="4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menu_toggle_tone - Copy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500"/>
                            </p:stCondLst>
                            <p:childTnLst>
                              <p:par>
                                <p:cTn id="52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 vol="100000">
                                        <p:cTn display="0" masterRel="sameClick">
                                          <p:stCondLst>
                                            <p:cond evt="begin" delay="0">
                                              <p:tn val="5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3beep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3000"/>
                            </p:stCondLst>
                            <p:childTnLst>
                              <p:par>
                                <p:cTn id="5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menu_toggle_tone - Copy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3500"/>
                            </p:stCondLst>
                            <p:childTnLst>
                              <p:par>
                                <p:cTn id="63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 vol="100000">
                                        <p:cTn display="0" masterRel="sameClick">
                                          <p:stCondLst>
                                            <p:cond evt="begin" delay="0">
                                              <p:tn val="6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3beep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69" restart="whenNotActive" fill="hold" evtFilter="cancelBubble" nodeType="interactiveSeq">
                <p:stCondLst>
                  <p:cond evt="onClick" delay="0">
                    <p:tgtEl>
                      <p:spTgt spid="6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0" fill="hold">
                      <p:stCondLst>
                        <p:cond delay="0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fins__success-2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2"/>
                  </p:tgtEl>
                </p:cond>
              </p:nextCondLst>
            </p:seq>
            <p:seq concurrent="1" nextAc="seek">
              <p:cTn id="75" restart="whenNotActive" fill="hold" evtFilter="cancelBubble" nodeType="interactiveSeq">
                <p:stCondLst>
                  <p:cond evt="onClick" delay="0">
                    <p:tgtEl>
                      <p:spTgt spid="6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6" fill="hold">
                      <p:stCondLst>
                        <p:cond delay="0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3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3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3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3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7" name="menu_toggle_ton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84" presetID="17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3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3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3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3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300"/>
                            </p:stCondLst>
                            <p:childTnLst>
                              <p:par>
                                <p:cTn id="9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8" name="beep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800"/>
                            </p:stCondLst>
                            <p:childTnLst>
                              <p:par>
                                <p:cTn id="95" presetID="14" presetClass="entr" presetSubtype="1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8" name="beep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800"/>
                            </p:stCondLst>
                            <p:childTnLst>
                              <p:par>
                                <p:cTn id="99" presetID="14" presetClass="entr" presetSubtype="1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8" name="beep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2800"/>
                            </p:stCondLst>
                            <p:childTnLst>
                              <p:par>
                                <p:cTn id="103" presetID="14" presetClass="entr" presetSubtype="1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8" name="beep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3800"/>
                            </p:stCondLst>
                            <p:childTnLst>
                              <p:par>
                                <p:cTn id="107" presetID="14" presetClass="entr" presetSubtype="1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8" name="beep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4800"/>
                            </p:stCondLst>
                            <p:childTnLst>
                              <p:par>
                                <p:cTn id="111" presetID="14" presetClass="entr" presetSubtype="1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3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8" name="beep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5800"/>
                            </p:stCondLst>
                            <p:childTnLst>
                              <p:par>
                                <p:cTn id="115" presetID="14" presetClass="entr" presetSubtype="1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8" name="beep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6800"/>
                            </p:stCondLst>
                            <p:childTnLst>
                              <p:par>
                                <p:cTn id="119" presetID="14" presetClass="entr" presetSubtype="1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1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8" name="beep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7800"/>
                            </p:stCondLst>
                            <p:childTnLst>
                              <p:par>
                                <p:cTn id="123" presetID="14" presetClass="entr" presetSubtype="1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5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2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8" name="beep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8800"/>
                            </p:stCondLst>
                            <p:childTnLst>
                              <p:par>
                                <p:cTn id="127" presetID="14" presetClass="entr" presetSubtype="1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9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2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8" name="beep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9800"/>
                            </p:stCondLst>
                            <p:childTnLst>
                              <p:par>
                                <p:cTn id="131" presetID="14" presetClass="entr" presetSubtype="1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3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3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8" name="beep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10800"/>
                            </p:stCondLst>
                            <p:childTnLst>
                              <p:par>
                                <p:cTn id="135" presetID="14" presetClass="entr" presetSubtype="1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7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3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8" name="beep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11800"/>
                            </p:stCondLst>
                            <p:childTnLst>
                              <p:par>
                                <p:cTn id="139" presetID="14" presetClass="entr" presetSubtype="1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1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3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8" name="beep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12800"/>
                            </p:stCondLst>
                            <p:childTnLst>
                              <p:par>
                                <p:cTn id="143" presetID="14" presetClass="entr" presetSubtype="1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5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4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8" name="beep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13800"/>
                            </p:stCondLst>
                            <p:childTnLst>
                              <p:par>
                                <p:cTn id="147" presetID="14" presetClass="entr" presetSubtype="1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9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4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8" name="beep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14800"/>
                            </p:stCondLst>
                            <p:childTnLst>
                              <p:par>
                                <p:cTn id="151" presetID="14" presetClass="entr" presetSubtype="1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3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8" name="beep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15800"/>
                            </p:stCondLst>
                            <p:childTnLst>
                              <p:par>
                                <p:cTn id="155" presetID="14" presetClass="entr" presetSubtype="1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7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8" name="beep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>
                            <p:stCondLst>
                              <p:cond delay="16800"/>
                            </p:stCondLst>
                            <p:childTnLst>
                              <p:par>
                                <p:cTn id="159" presetID="14" presetClass="entr" presetSubtype="1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1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8" name="beep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62" fill="hold">
                            <p:stCondLst>
                              <p:cond delay="17800"/>
                            </p:stCondLst>
                            <p:childTnLst>
                              <p:par>
                                <p:cTn id="163" presetID="14" presetClass="entr" presetSubtype="1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5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6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8" name="beep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66" fill="hold">
                            <p:stCondLst>
                              <p:cond delay="18800"/>
                            </p:stCondLst>
                            <p:childTnLst>
                              <p:par>
                                <p:cTn id="167" presetID="14" presetClass="entr" presetSubtype="1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9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6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8" name="beep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70" fill="hold">
                            <p:stCondLst>
                              <p:cond delay="19800"/>
                            </p:stCondLst>
                            <p:childTnLst>
                              <p:par>
                                <p:cTn id="171" presetID="14" presetClass="entr" presetSubtype="1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3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7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8" name="beep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74" fill="hold">
                            <p:stCondLst>
                              <p:cond delay="20800"/>
                            </p:stCondLst>
                            <p:childTnLst>
                              <p:par>
                                <p:cTn id="175" presetID="14" presetClass="entr" presetSubtype="1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7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7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8" name="beep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78" fill="hold">
                            <p:stCondLst>
                              <p:cond delay="21800"/>
                            </p:stCondLst>
                            <p:childTnLst>
                              <p:par>
                                <p:cTn id="179" presetID="14" presetClass="entr" presetSubtype="1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1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7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8" name="beep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82" fill="hold">
                            <p:stCondLst>
                              <p:cond delay="22800"/>
                            </p:stCondLst>
                            <p:childTnLst>
                              <p:par>
                                <p:cTn id="183" presetID="14" presetClass="entr" presetSubtype="1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5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8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8" name="beep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86" fill="hold">
                            <p:stCondLst>
                              <p:cond delay="23800"/>
                            </p:stCondLst>
                            <p:childTnLst>
                              <p:par>
                                <p:cTn id="187" presetID="14" presetClass="entr" presetSubtype="1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9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8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8" name="beep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90" fill="hold">
                            <p:stCondLst>
                              <p:cond delay="24800"/>
                            </p:stCondLst>
                            <p:childTnLst>
                              <p:par>
                                <p:cTn id="191" presetID="14" presetClass="entr" presetSubtype="1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3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9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8" name="beep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94" fill="hold">
                            <p:stCondLst>
                              <p:cond delay="25800"/>
                            </p:stCondLst>
                            <p:childTnLst>
                              <p:par>
                                <p:cTn id="195" presetID="14" presetClass="entr" presetSubtype="1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7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9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8" name="beep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98" fill="hold">
                            <p:stCondLst>
                              <p:cond delay="26800"/>
                            </p:stCondLst>
                            <p:childTnLst>
                              <p:par>
                                <p:cTn id="199" presetID="14" presetClass="entr" presetSubtype="1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1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9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8" name="beep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02" fill="hold">
                            <p:stCondLst>
                              <p:cond delay="27800"/>
                            </p:stCondLst>
                            <p:childTnLst>
                              <p:par>
                                <p:cTn id="203" presetID="14" presetClass="entr" presetSubtype="1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5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0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8" name="beep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06" fill="hold">
                            <p:stCondLst>
                              <p:cond delay="28800"/>
                            </p:stCondLst>
                            <p:childTnLst>
                              <p:par>
                                <p:cTn id="207" presetID="14" presetClass="entr" presetSubtype="1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9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0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8" name="beep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10" fill="hold">
                            <p:stCondLst>
                              <p:cond delay="29800"/>
                            </p:stCondLst>
                            <p:childTnLst>
                              <p:par>
                                <p:cTn id="211" presetID="14" presetClass="entr" presetSubtype="1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3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9" name="chuong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4"/>
                  </p:tgtEl>
                </p:cond>
              </p:nextCondLst>
            </p:seq>
          </p:childTnLst>
        </p:cTn>
      </p:par>
    </p:tnLst>
    <p:bldLst>
      <p:bldP spid="60" grpId="0" animBg="1"/>
      <p:bldP spid="58" grpId="0" animBg="1"/>
      <p:bldP spid="65" grpId="0" animBg="1"/>
      <p:bldP spid="195" grpId="0" animBg="1"/>
      <p:bldP spid="196" grpId="0" animBg="1"/>
      <p:bldP spid="8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524004" y="3"/>
            <a:ext cx="9143999" cy="69706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/>
          <p:cNvCxnSpPr>
            <a:endCxn id="8" idx="1"/>
          </p:cNvCxnSpPr>
          <p:nvPr/>
        </p:nvCxnSpPr>
        <p:spPr>
          <a:xfrm>
            <a:off x="1857225" y="357371"/>
            <a:ext cx="1142381" cy="3056389"/>
          </a:xfrm>
          <a:prstGeom prst="line">
            <a:avLst/>
          </a:prstGeom>
          <a:ln>
            <a:solidFill>
              <a:srgbClr val="FF0000"/>
            </a:solidFill>
          </a:ln>
          <a:effectLst>
            <a:glow rad="127000">
              <a:srgbClr val="FF0000">
                <a:alpha val="3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/>
          <p:cNvCxnSpPr>
            <a:stCxn id="9" idx="1"/>
          </p:cNvCxnSpPr>
          <p:nvPr/>
        </p:nvCxnSpPr>
        <p:spPr>
          <a:xfrm>
            <a:off x="9194095" y="3413761"/>
            <a:ext cx="1128218" cy="3118025"/>
          </a:xfrm>
          <a:prstGeom prst="line">
            <a:avLst/>
          </a:prstGeom>
          <a:ln>
            <a:solidFill>
              <a:srgbClr val="FF0000"/>
            </a:solidFill>
          </a:ln>
          <a:effectLst>
            <a:glow rad="127000">
              <a:srgbClr val="FF0000">
                <a:alpha val="3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3009900" y="929640"/>
            <a:ext cx="6172200" cy="4968241"/>
          </a:xfrm>
          <a:prstGeom prst="rect">
            <a:avLst/>
          </a:prstGeom>
          <a:solidFill>
            <a:srgbClr val="FF000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sz="7000" b="1" dirty="0">
                <a:latin typeface="Arial" panose="020B0604020202020204" pitchFamily="34" charset="0"/>
                <a:cs typeface="Arial" panose="020B0604020202020204" pitchFamily="34" charset="0"/>
              </a:rPr>
              <a:t>VÒNG 4 </a:t>
            </a:r>
          </a:p>
          <a:p>
            <a:pPr algn="ctr">
              <a:lnSpc>
                <a:spcPct val="150000"/>
              </a:lnSpc>
            </a:pPr>
            <a:r>
              <a:rPr lang="en-US" sz="7000" b="1" dirty="0">
                <a:latin typeface="Arial" panose="020B0604020202020204" pitchFamily="34" charset="0"/>
                <a:cs typeface="Arial" panose="020B0604020202020204" pitchFamily="34" charset="0"/>
              </a:rPr>
              <a:t>VỀ ĐÍCH</a:t>
            </a:r>
          </a:p>
        </p:txBody>
      </p:sp>
      <p:cxnSp>
        <p:nvCxnSpPr>
          <p:cNvPr id="6" name="Straight Connector 5"/>
          <p:cNvCxnSpPr>
            <a:stCxn id="8" idx="1"/>
          </p:cNvCxnSpPr>
          <p:nvPr/>
        </p:nvCxnSpPr>
        <p:spPr>
          <a:xfrm flipH="1">
            <a:off x="1858205" y="3413760"/>
            <a:ext cx="1141398" cy="3112095"/>
          </a:xfrm>
          <a:prstGeom prst="line">
            <a:avLst/>
          </a:prstGeom>
          <a:ln>
            <a:solidFill>
              <a:srgbClr val="FF0000"/>
            </a:solidFill>
          </a:ln>
          <a:effectLst>
            <a:glow rad="127000">
              <a:srgbClr val="FF0000">
                <a:alpha val="3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>
            <a:endCxn id="9" idx="1"/>
          </p:cNvCxnSpPr>
          <p:nvPr/>
        </p:nvCxnSpPr>
        <p:spPr>
          <a:xfrm flipH="1">
            <a:off x="9194095" y="356708"/>
            <a:ext cx="1128218" cy="3057050"/>
          </a:xfrm>
          <a:prstGeom prst="line">
            <a:avLst/>
          </a:prstGeom>
          <a:ln>
            <a:solidFill>
              <a:srgbClr val="FF0000"/>
            </a:solidFill>
          </a:ln>
          <a:effectLst>
            <a:glow rad="127000">
              <a:srgbClr val="FF0000">
                <a:alpha val="3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Left Bracket 7"/>
          <p:cNvSpPr/>
          <p:nvPr/>
        </p:nvSpPr>
        <p:spPr>
          <a:xfrm rot="10800000" flipH="1">
            <a:off x="2999606" y="929640"/>
            <a:ext cx="196649" cy="4968241"/>
          </a:xfrm>
          <a:prstGeom prst="leftBracket">
            <a:avLst/>
          </a:prstGeom>
          <a:ln w="12700">
            <a:solidFill>
              <a:srgbClr val="FF0000"/>
            </a:solidFill>
          </a:ln>
          <a:effectLst>
            <a:glow rad="127000">
              <a:srgbClr val="FF0000">
                <a:alpha val="3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Left Bracket 8"/>
          <p:cNvSpPr/>
          <p:nvPr/>
        </p:nvSpPr>
        <p:spPr>
          <a:xfrm rot="10800000">
            <a:off x="9003939" y="929641"/>
            <a:ext cx="190156" cy="4968241"/>
          </a:xfrm>
          <a:prstGeom prst="leftBracket">
            <a:avLst/>
          </a:prstGeom>
          <a:ln w="12700">
            <a:solidFill>
              <a:srgbClr val="FF0000"/>
            </a:solidFill>
          </a:ln>
          <a:effectLst>
            <a:glow rad="127000">
              <a:srgbClr val="FF0000">
                <a:alpha val="3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2749872" y="3175901"/>
            <a:ext cx="509282" cy="509282"/>
            <a:chOff x="452190" y="3133126"/>
            <a:chExt cx="286946" cy="286946"/>
          </a:xfrm>
        </p:grpSpPr>
        <p:sp>
          <p:nvSpPr>
            <p:cNvPr id="11" name="Oval 10"/>
            <p:cNvSpPr/>
            <p:nvPr/>
          </p:nvSpPr>
          <p:spPr>
            <a:xfrm>
              <a:off x="452190" y="3133126"/>
              <a:ext cx="286946" cy="286946"/>
            </a:xfrm>
            <a:prstGeom prst="ellipse">
              <a:avLst/>
            </a:prstGeom>
            <a:solidFill>
              <a:srgbClr val="212121"/>
            </a:solidFill>
            <a:ln>
              <a:noFill/>
            </a:ln>
            <a:effectLst>
              <a:glow rad="127000">
                <a:srgbClr val="00FF4E"/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Oval 11"/>
            <p:cNvSpPr/>
            <p:nvPr/>
          </p:nvSpPr>
          <p:spPr>
            <a:xfrm>
              <a:off x="531824" y="3217049"/>
              <a:ext cx="122915" cy="122915"/>
            </a:xfrm>
            <a:prstGeom prst="ellipse">
              <a:avLst/>
            </a:prstGeom>
            <a:solidFill>
              <a:srgbClr val="00FF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8928351" y="3174497"/>
            <a:ext cx="509282" cy="509282"/>
            <a:chOff x="452190" y="3133126"/>
            <a:chExt cx="286946" cy="286946"/>
          </a:xfrm>
        </p:grpSpPr>
        <p:sp>
          <p:nvSpPr>
            <p:cNvPr id="14" name="Oval 13"/>
            <p:cNvSpPr/>
            <p:nvPr/>
          </p:nvSpPr>
          <p:spPr>
            <a:xfrm>
              <a:off x="452190" y="3133126"/>
              <a:ext cx="286946" cy="286946"/>
            </a:xfrm>
            <a:prstGeom prst="ellipse">
              <a:avLst/>
            </a:prstGeom>
            <a:solidFill>
              <a:srgbClr val="212121"/>
            </a:solidFill>
            <a:ln>
              <a:noFill/>
            </a:ln>
            <a:effectLst>
              <a:glow rad="127000">
                <a:srgbClr val="00FF4E"/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/>
            <p:cNvSpPr/>
            <p:nvPr/>
          </p:nvSpPr>
          <p:spPr>
            <a:xfrm>
              <a:off x="531824" y="3217049"/>
              <a:ext cx="122915" cy="122915"/>
            </a:xfrm>
            <a:prstGeom prst="ellipse">
              <a:avLst/>
            </a:prstGeom>
            <a:solidFill>
              <a:srgbClr val="00FF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0" name="Picture 5" descr="n3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 rot="10800000" flipV="1">
            <a:off x="1846925" y="305590"/>
            <a:ext cx="8475388" cy="171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6" name="Group 25"/>
          <p:cNvGrpSpPr/>
          <p:nvPr/>
        </p:nvGrpSpPr>
        <p:grpSpPr>
          <a:xfrm>
            <a:off x="10037692" y="117057"/>
            <a:ext cx="509282" cy="509282"/>
            <a:chOff x="452190" y="3133126"/>
            <a:chExt cx="286946" cy="286946"/>
          </a:xfrm>
        </p:grpSpPr>
        <p:sp>
          <p:nvSpPr>
            <p:cNvPr id="27" name="Oval 26"/>
            <p:cNvSpPr/>
            <p:nvPr/>
          </p:nvSpPr>
          <p:spPr>
            <a:xfrm>
              <a:off x="452190" y="3133126"/>
              <a:ext cx="286946" cy="286946"/>
            </a:xfrm>
            <a:prstGeom prst="ellipse">
              <a:avLst/>
            </a:prstGeom>
            <a:solidFill>
              <a:srgbClr val="212121"/>
            </a:solidFill>
            <a:ln>
              <a:noFill/>
            </a:ln>
            <a:effectLst>
              <a:glow rad="127000">
                <a:srgbClr val="00FF4E"/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Oval 27"/>
            <p:cNvSpPr/>
            <p:nvPr/>
          </p:nvSpPr>
          <p:spPr>
            <a:xfrm>
              <a:off x="531824" y="3217049"/>
              <a:ext cx="122915" cy="122915"/>
            </a:xfrm>
            <a:prstGeom prst="ellipse">
              <a:avLst/>
            </a:prstGeom>
            <a:solidFill>
              <a:srgbClr val="00FF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1638236" y="117057"/>
            <a:ext cx="509282" cy="509282"/>
            <a:chOff x="452190" y="3133126"/>
            <a:chExt cx="286946" cy="286946"/>
          </a:xfrm>
        </p:grpSpPr>
        <p:sp>
          <p:nvSpPr>
            <p:cNvPr id="24" name="Oval 23"/>
            <p:cNvSpPr/>
            <p:nvPr/>
          </p:nvSpPr>
          <p:spPr>
            <a:xfrm>
              <a:off x="452190" y="3133126"/>
              <a:ext cx="286946" cy="286946"/>
            </a:xfrm>
            <a:prstGeom prst="ellipse">
              <a:avLst/>
            </a:prstGeom>
            <a:solidFill>
              <a:srgbClr val="212121"/>
            </a:solidFill>
            <a:ln>
              <a:noFill/>
            </a:ln>
            <a:effectLst>
              <a:glow rad="127000">
                <a:srgbClr val="00FF4E"/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Oval 24"/>
            <p:cNvSpPr/>
            <p:nvPr/>
          </p:nvSpPr>
          <p:spPr>
            <a:xfrm>
              <a:off x="531824" y="3217049"/>
              <a:ext cx="122915" cy="122915"/>
            </a:xfrm>
            <a:prstGeom prst="ellipse">
              <a:avLst/>
            </a:prstGeom>
            <a:solidFill>
              <a:srgbClr val="00FF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1" name="Picture 5" descr="n3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 rot="10800000" flipV="1">
            <a:off x="1846925" y="6503252"/>
            <a:ext cx="8475388" cy="171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7" name="Group 16"/>
          <p:cNvGrpSpPr/>
          <p:nvPr/>
        </p:nvGrpSpPr>
        <p:grpSpPr>
          <a:xfrm>
            <a:off x="1638236" y="6337478"/>
            <a:ext cx="509282" cy="509282"/>
            <a:chOff x="452190" y="3133126"/>
            <a:chExt cx="286946" cy="286946"/>
          </a:xfrm>
        </p:grpSpPr>
        <p:sp>
          <p:nvSpPr>
            <p:cNvPr id="18" name="Oval 17"/>
            <p:cNvSpPr/>
            <p:nvPr/>
          </p:nvSpPr>
          <p:spPr>
            <a:xfrm>
              <a:off x="452190" y="3133126"/>
              <a:ext cx="286946" cy="286946"/>
            </a:xfrm>
            <a:prstGeom prst="ellipse">
              <a:avLst/>
            </a:prstGeom>
            <a:solidFill>
              <a:srgbClr val="212121"/>
            </a:solidFill>
            <a:ln>
              <a:noFill/>
            </a:ln>
            <a:effectLst>
              <a:glow rad="127000">
                <a:srgbClr val="00FF4E"/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Oval 18"/>
            <p:cNvSpPr/>
            <p:nvPr/>
          </p:nvSpPr>
          <p:spPr>
            <a:xfrm>
              <a:off x="531824" y="3217049"/>
              <a:ext cx="122915" cy="122915"/>
            </a:xfrm>
            <a:prstGeom prst="ellipse">
              <a:avLst/>
            </a:prstGeom>
            <a:solidFill>
              <a:srgbClr val="00FF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10037692" y="6337478"/>
            <a:ext cx="509282" cy="509282"/>
            <a:chOff x="452190" y="3133126"/>
            <a:chExt cx="286946" cy="286946"/>
          </a:xfrm>
        </p:grpSpPr>
        <p:sp>
          <p:nvSpPr>
            <p:cNvPr id="21" name="Oval 20"/>
            <p:cNvSpPr/>
            <p:nvPr/>
          </p:nvSpPr>
          <p:spPr>
            <a:xfrm>
              <a:off x="452190" y="3133126"/>
              <a:ext cx="286946" cy="286946"/>
            </a:xfrm>
            <a:prstGeom prst="ellipse">
              <a:avLst/>
            </a:prstGeom>
            <a:solidFill>
              <a:srgbClr val="212121"/>
            </a:solidFill>
            <a:ln>
              <a:noFill/>
            </a:ln>
            <a:effectLst>
              <a:glow rad="127000">
                <a:srgbClr val="00FF4E"/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Oval 21"/>
            <p:cNvSpPr/>
            <p:nvPr/>
          </p:nvSpPr>
          <p:spPr>
            <a:xfrm>
              <a:off x="531824" y="3217049"/>
              <a:ext cx="122915" cy="122915"/>
            </a:xfrm>
            <a:prstGeom prst="ellipse">
              <a:avLst/>
            </a:prstGeom>
            <a:solidFill>
              <a:srgbClr val="00FF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0" name="nhacnen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 cstate="print"/>
          <a:stretch>
            <a:fillRect/>
          </a:stretch>
        </p:blipFill>
        <p:spPr>
          <a:xfrm>
            <a:off x="10210800" y="6400800"/>
            <a:ext cx="457200" cy="457200"/>
          </a:xfrm>
          <a:prstGeom prst="rect">
            <a:avLst/>
          </a:prstGeom>
        </p:spPr>
      </p:pic>
      <p:pic>
        <p:nvPicPr>
          <p:cNvPr id="31" name="Picture 30">
            <a:hlinkHover r:id="rId12" highlightClick="1">
              <a:snd r:embed="rId11" name="applause.wav"/>
            </a:hlinkHover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6886" y="5542065"/>
            <a:ext cx="1374162" cy="1315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242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menu_toggle_ton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"/>
                            </p:stCondLst>
                            <p:childTnLst>
                              <p:par>
                                <p:cTn id="20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Beep_1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6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3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600"/>
                            </p:stCondLst>
                            <p:childTnLst>
                              <p:par>
                                <p:cTn id="33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7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7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7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7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7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7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7" name="suonh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300"/>
                            </p:stCondLst>
                            <p:childTnLst>
                              <p:par>
                                <p:cTn id="44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4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8" name="fins__success-2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700"/>
                            </p:stCondLst>
                            <p:childTnLst>
                              <p:par>
                                <p:cTn id="4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9" dur="9566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5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0"/>
                </p:tgtEl>
              </p:cMediaNode>
            </p:audio>
          </p:childTnLst>
        </p:cTn>
      </p:par>
    </p:tnLst>
    <p:bldLst>
      <p:bldP spid="2" grpId="0"/>
      <p:bldP spid="5" grpId="0" animBg="1"/>
      <p:bldP spid="8" grpId="0" animBg="1"/>
      <p:bldP spid="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75"/>
          <p:cNvSpPr/>
          <p:nvPr/>
        </p:nvSpPr>
        <p:spPr>
          <a:xfrm>
            <a:off x="1856998" y="176213"/>
            <a:ext cx="3310290" cy="1813174"/>
          </a:xfrm>
          <a:prstGeom prst="rect">
            <a:avLst/>
          </a:prstGeom>
          <a:solidFill>
            <a:srgbClr val="008CF5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5278669" y="2681558"/>
            <a:ext cx="1504630" cy="1497944"/>
            <a:chOff x="3778320" y="2704692"/>
            <a:chExt cx="1679506" cy="1672042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778320" y="2704692"/>
              <a:ext cx="1679506" cy="1672042"/>
            </a:xfrm>
            <a:prstGeom prst="rect">
              <a:avLst/>
            </a:prstGeom>
            <a:effectLst>
              <a:glow rad="127000">
                <a:srgbClr val="00FF4E">
                  <a:alpha val="50000"/>
                </a:srgbClr>
              </a:glow>
            </a:effectLst>
          </p:spPr>
        </p:pic>
        <p:sp>
          <p:nvSpPr>
            <p:cNvPr id="4" name="Oval 3"/>
            <p:cNvSpPr/>
            <p:nvPr/>
          </p:nvSpPr>
          <p:spPr>
            <a:xfrm>
              <a:off x="4412457" y="3318095"/>
              <a:ext cx="413300" cy="429290"/>
            </a:xfrm>
            <a:prstGeom prst="ellipse">
              <a:avLst/>
            </a:prstGeom>
            <a:solidFill>
              <a:srgbClr val="212121"/>
            </a:solidFill>
            <a:ln>
              <a:noFill/>
            </a:ln>
            <a:effectLst>
              <a:glow rad="127000">
                <a:srgbClr val="008CF5">
                  <a:alpha val="49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5" name="Oval 4"/>
            <p:cNvSpPr/>
            <p:nvPr/>
          </p:nvSpPr>
          <p:spPr>
            <a:xfrm>
              <a:off x="4483170" y="3401441"/>
              <a:ext cx="269806" cy="269806"/>
            </a:xfrm>
            <a:prstGeom prst="ellipse">
              <a:avLst/>
            </a:prstGeom>
            <a:solidFill>
              <a:srgbClr val="008C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6344504" y="2765375"/>
            <a:ext cx="252786" cy="252786"/>
            <a:chOff x="457200" y="3895493"/>
            <a:chExt cx="327574" cy="327574"/>
          </a:xfrm>
        </p:grpSpPr>
        <p:sp>
          <p:nvSpPr>
            <p:cNvPr id="8" name="Oval 7"/>
            <p:cNvSpPr/>
            <p:nvPr/>
          </p:nvSpPr>
          <p:spPr>
            <a:xfrm>
              <a:off x="457200" y="3895493"/>
              <a:ext cx="327574" cy="327574"/>
            </a:xfrm>
            <a:prstGeom prst="ellipse">
              <a:avLst/>
            </a:prstGeom>
            <a:solidFill>
              <a:srgbClr val="212121"/>
            </a:solidFill>
            <a:ln>
              <a:noFill/>
            </a:ln>
            <a:effectLst>
              <a:glow rad="127000">
                <a:srgbClr val="008CF5"/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550827" y="3984862"/>
              <a:ext cx="140318" cy="140318"/>
            </a:xfrm>
            <a:prstGeom prst="ellipse">
              <a:avLst/>
            </a:prstGeom>
            <a:solidFill>
              <a:srgbClr val="008C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6382534" y="3956737"/>
            <a:ext cx="252786" cy="252786"/>
            <a:chOff x="457200" y="3895493"/>
            <a:chExt cx="327574" cy="327574"/>
          </a:xfrm>
        </p:grpSpPr>
        <p:sp>
          <p:nvSpPr>
            <p:cNvPr id="31" name="Oval 30"/>
            <p:cNvSpPr/>
            <p:nvPr/>
          </p:nvSpPr>
          <p:spPr>
            <a:xfrm>
              <a:off x="457200" y="3895493"/>
              <a:ext cx="327574" cy="327574"/>
            </a:xfrm>
            <a:prstGeom prst="ellipse">
              <a:avLst/>
            </a:prstGeom>
            <a:solidFill>
              <a:srgbClr val="212121"/>
            </a:solidFill>
            <a:ln>
              <a:noFill/>
            </a:ln>
            <a:effectLst>
              <a:glow rad="127000">
                <a:srgbClr val="008CF5"/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2" name="Oval 31"/>
            <p:cNvSpPr/>
            <p:nvPr/>
          </p:nvSpPr>
          <p:spPr>
            <a:xfrm>
              <a:off x="550827" y="3984862"/>
              <a:ext cx="140318" cy="140318"/>
            </a:xfrm>
            <a:prstGeom prst="ellipse">
              <a:avLst/>
            </a:prstGeom>
            <a:solidFill>
              <a:srgbClr val="008C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5528601" y="2765375"/>
            <a:ext cx="252786" cy="252786"/>
            <a:chOff x="457200" y="3895493"/>
            <a:chExt cx="327574" cy="327574"/>
          </a:xfrm>
        </p:grpSpPr>
        <p:sp>
          <p:nvSpPr>
            <p:cNvPr id="34" name="Oval 33"/>
            <p:cNvSpPr/>
            <p:nvPr/>
          </p:nvSpPr>
          <p:spPr>
            <a:xfrm>
              <a:off x="457200" y="3895493"/>
              <a:ext cx="327574" cy="327574"/>
            </a:xfrm>
            <a:prstGeom prst="ellipse">
              <a:avLst/>
            </a:prstGeom>
            <a:solidFill>
              <a:srgbClr val="212121"/>
            </a:solidFill>
            <a:ln>
              <a:noFill/>
            </a:ln>
            <a:effectLst>
              <a:glow rad="127000">
                <a:srgbClr val="008CF5"/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5" name="Oval 34"/>
            <p:cNvSpPr/>
            <p:nvPr/>
          </p:nvSpPr>
          <p:spPr>
            <a:xfrm>
              <a:off x="550827" y="3984862"/>
              <a:ext cx="140318" cy="140318"/>
            </a:xfrm>
            <a:prstGeom prst="ellipse">
              <a:avLst/>
            </a:prstGeom>
            <a:solidFill>
              <a:srgbClr val="008C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5550758" y="4010533"/>
            <a:ext cx="252786" cy="252786"/>
            <a:chOff x="457200" y="3895493"/>
            <a:chExt cx="327574" cy="327574"/>
          </a:xfrm>
        </p:grpSpPr>
        <p:sp>
          <p:nvSpPr>
            <p:cNvPr id="37" name="Oval 36"/>
            <p:cNvSpPr/>
            <p:nvPr/>
          </p:nvSpPr>
          <p:spPr>
            <a:xfrm>
              <a:off x="457200" y="3895493"/>
              <a:ext cx="327574" cy="327574"/>
            </a:xfrm>
            <a:prstGeom prst="ellipse">
              <a:avLst/>
            </a:prstGeom>
            <a:solidFill>
              <a:srgbClr val="212121"/>
            </a:solidFill>
            <a:ln>
              <a:noFill/>
            </a:ln>
            <a:effectLst>
              <a:glow rad="127000">
                <a:srgbClr val="008CF5"/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8" name="Oval 37"/>
            <p:cNvSpPr/>
            <p:nvPr/>
          </p:nvSpPr>
          <p:spPr>
            <a:xfrm>
              <a:off x="550827" y="3984862"/>
              <a:ext cx="140318" cy="140318"/>
            </a:xfrm>
            <a:prstGeom prst="ellipse">
              <a:avLst/>
            </a:prstGeom>
            <a:solidFill>
              <a:srgbClr val="008C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114" name="Group 113"/>
          <p:cNvGrpSpPr/>
          <p:nvPr/>
        </p:nvGrpSpPr>
        <p:grpSpPr>
          <a:xfrm>
            <a:off x="6475863" y="2117299"/>
            <a:ext cx="3934135" cy="671028"/>
            <a:chOff x="4765365" y="2514600"/>
            <a:chExt cx="3934135" cy="671028"/>
          </a:xfrm>
        </p:grpSpPr>
        <p:cxnSp>
          <p:nvCxnSpPr>
            <p:cNvPr id="24" name="Straight Connector 23"/>
            <p:cNvCxnSpPr>
              <a:endCxn id="8" idx="7"/>
            </p:cNvCxnSpPr>
            <p:nvPr/>
          </p:nvCxnSpPr>
          <p:spPr>
            <a:xfrm flipH="1">
              <a:off x="4765365" y="2521541"/>
              <a:ext cx="575457" cy="664087"/>
            </a:xfrm>
            <a:prstGeom prst="line">
              <a:avLst/>
            </a:prstGeom>
            <a:ln w="12700">
              <a:solidFill>
                <a:srgbClr val="008CF5"/>
              </a:solidFill>
            </a:ln>
            <a:effectLst>
              <a:glow rad="63500">
                <a:srgbClr val="008CF5">
                  <a:alpha val="50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 flipH="1">
              <a:off x="5448300" y="2514600"/>
              <a:ext cx="3251200" cy="0"/>
            </a:xfrm>
            <a:prstGeom prst="line">
              <a:avLst/>
            </a:prstGeom>
            <a:ln w="12700">
              <a:solidFill>
                <a:srgbClr val="008CF5"/>
              </a:solidFill>
            </a:ln>
            <a:effectLst>
              <a:glow rad="63500">
                <a:srgbClr val="008CF5">
                  <a:alpha val="50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3" name="Group 112"/>
          <p:cNvGrpSpPr/>
          <p:nvPr/>
        </p:nvGrpSpPr>
        <p:grpSpPr>
          <a:xfrm>
            <a:off x="1953885" y="2089642"/>
            <a:ext cx="3596873" cy="675737"/>
            <a:chOff x="472440" y="2506339"/>
            <a:chExt cx="3481351" cy="486543"/>
          </a:xfrm>
        </p:grpSpPr>
        <p:cxnSp>
          <p:nvCxnSpPr>
            <p:cNvPr id="41" name="Straight Connector 40"/>
            <p:cNvCxnSpPr/>
            <p:nvPr/>
          </p:nvCxnSpPr>
          <p:spPr>
            <a:xfrm flipH="1" flipV="1">
              <a:off x="3643707" y="2506339"/>
              <a:ext cx="310084" cy="486543"/>
            </a:xfrm>
            <a:prstGeom prst="line">
              <a:avLst/>
            </a:prstGeom>
            <a:ln w="12700">
              <a:solidFill>
                <a:srgbClr val="008CF5"/>
              </a:solidFill>
            </a:ln>
            <a:effectLst>
              <a:glow rad="63500">
                <a:srgbClr val="008CF5">
                  <a:alpha val="50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 flipH="1">
              <a:off x="472440" y="2514600"/>
              <a:ext cx="3169562" cy="0"/>
            </a:xfrm>
            <a:prstGeom prst="line">
              <a:avLst/>
            </a:prstGeom>
            <a:ln w="12700">
              <a:solidFill>
                <a:srgbClr val="008CF5"/>
              </a:solidFill>
            </a:ln>
            <a:effectLst>
              <a:glow rad="63500">
                <a:srgbClr val="008CF5">
                  <a:alpha val="50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9" name="Group 118"/>
          <p:cNvGrpSpPr/>
          <p:nvPr/>
        </p:nvGrpSpPr>
        <p:grpSpPr>
          <a:xfrm>
            <a:off x="1967408" y="4240364"/>
            <a:ext cx="3606303" cy="345693"/>
            <a:chOff x="472440" y="4096313"/>
            <a:chExt cx="3459655" cy="248952"/>
          </a:xfrm>
        </p:grpSpPr>
        <p:cxnSp>
          <p:nvCxnSpPr>
            <p:cNvPr id="44" name="Straight Connector 43"/>
            <p:cNvCxnSpPr/>
            <p:nvPr/>
          </p:nvCxnSpPr>
          <p:spPr>
            <a:xfrm flipH="1">
              <a:off x="3661910" y="4096313"/>
              <a:ext cx="270185" cy="248952"/>
            </a:xfrm>
            <a:prstGeom prst="line">
              <a:avLst/>
            </a:prstGeom>
            <a:ln w="12700">
              <a:solidFill>
                <a:srgbClr val="008CF5"/>
              </a:solidFill>
            </a:ln>
            <a:effectLst>
              <a:glow rad="63500">
                <a:srgbClr val="008CF5">
                  <a:alpha val="50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 flipH="1">
              <a:off x="472440" y="4343400"/>
              <a:ext cx="3169561" cy="0"/>
            </a:xfrm>
            <a:prstGeom prst="line">
              <a:avLst/>
            </a:prstGeom>
            <a:ln w="12700">
              <a:solidFill>
                <a:srgbClr val="008CF5"/>
              </a:solidFill>
            </a:ln>
            <a:effectLst>
              <a:glow rad="63500">
                <a:srgbClr val="008CF5">
                  <a:alpha val="50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2" name="Group 131"/>
          <p:cNvGrpSpPr/>
          <p:nvPr/>
        </p:nvGrpSpPr>
        <p:grpSpPr>
          <a:xfrm>
            <a:off x="6626437" y="4228776"/>
            <a:ext cx="3797629" cy="387171"/>
            <a:chOff x="4901871" y="3963638"/>
            <a:chExt cx="3797629" cy="387171"/>
          </a:xfrm>
        </p:grpSpPr>
        <p:cxnSp>
          <p:nvCxnSpPr>
            <p:cNvPr id="50" name="Straight Connector 49"/>
            <p:cNvCxnSpPr/>
            <p:nvPr/>
          </p:nvCxnSpPr>
          <p:spPr>
            <a:xfrm>
              <a:off x="4901871" y="3963638"/>
              <a:ext cx="539405" cy="387171"/>
            </a:xfrm>
            <a:prstGeom prst="line">
              <a:avLst/>
            </a:prstGeom>
            <a:ln w="12700">
              <a:solidFill>
                <a:srgbClr val="008CF5"/>
              </a:solidFill>
            </a:ln>
            <a:effectLst>
              <a:glow rad="63500">
                <a:srgbClr val="008CF5">
                  <a:alpha val="50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 flipH="1">
              <a:off x="5441276" y="4343400"/>
              <a:ext cx="3258224" cy="0"/>
            </a:xfrm>
            <a:prstGeom prst="line">
              <a:avLst/>
            </a:prstGeom>
            <a:ln w="12700">
              <a:solidFill>
                <a:srgbClr val="008CF5"/>
              </a:solidFill>
            </a:ln>
            <a:effectLst>
              <a:glow rad="63500">
                <a:srgbClr val="008CF5">
                  <a:alpha val="50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3" name="nhóm 1"/>
          <p:cNvSpPr txBox="1"/>
          <p:nvPr/>
        </p:nvSpPr>
        <p:spPr>
          <a:xfrm>
            <a:off x="1791638" y="1700560"/>
            <a:ext cx="330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00FF4E"/>
                </a:solidFill>
                <a:effectLst>
                  <a:glow rad="101600">
                    <a:srgbClr val="00FF4E">
                      <a:alpha val="40000"/>
                    </a:srgb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    NHÓM 1</a:t>
            </a:r>
            <a:endParaRPr lang="vi-VN" sz="2000" b="1" dirty="0">
              <a:solidFill>
                <a:srgbClr val="00FF4E"/>
              </a:solidFill>
              <a:effectLst>
                <a:glow rad="101600">
                  <a:srgbClr val="00FF4E">
                    <a:alpha val="40000"/>
                  </a:srgbClr>
                </a:glo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4" name="Nhóm 2"/>
          <p:cNvSpPr txBox="1"/>
          <p:nvPr/>
        </p:nvSpPr>
        <p:spPr>
          <a:xfrm>
            <a:off x="7307849" y="1702429"/>
            <a:ext cx="330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00FF4E"/>
                </a:solidFill>
                <a:effectLst>
                  <a:glow rad="101600">
                    <a:srgbClr val="00FF4E">
                      <a:alpha val="40000"/>
                    </a:srgb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NHÓM 2</a:t>
            </a:r>
            <a:endParaRPr lang="vi-VN" sz="2000" b="1" dirty="0">
              <a:solidFill>
                <a:srgbClr val="00FF4E"/>
              </a:solidFill>
              <a:effectLst>
                <a:glow rad="101600">
                  <a:srgbClr val="00FF4E">
                    <a:alpha val="40000"/>
                  </a:srgbClr>
                </a:glo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5" name="Nhóm 3"/>
          <p:cNvSpPr txBox="1"/>
          <p:nvPr/>
        </p:nvSpPr>
        <p:spPr>
          <a:xfrm>
            <a:off x="1574837" y="4644098"/>
            <a:ext cx="36961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00FF4E"/>
                </a:solidFill>
                <a:effectLst>
                  <a:glow rad="101600">
                    <a:srgbClr val="00FF4E">
                      <a:alpha val="40000"/>
                    </a:srgb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     NHÓM 3</a:t>
            </a:r>
            <a:endParaRPr lang="vi-VN" sz="2000" b="1" dirty="0">
              <a:solidFill>
                <a:srgbClr val="00FF4E"/>
              </a:solidFill>
              <a:effectLst>
                <a:glow rad="101600">
                  <a:srgbClr val="00FF4E">
                    <a:alpha val="40000"/>
                  </a:srgbClr>
                </a:glo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6" name="Nhóm 4"/>
          <p:cNvSpPr txBox="1"/>
          <p:nvPr/>
        </p:nvSpPr>
        <p:spPr>
          <a:xfrm>
            <a:off x="7097455" y="4702492"/>
            <a:ext cx="330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00FF4E"/>
                </a:solidFill>
                <a:effectLst>
                  <a:glow rad="101600">
                    <a:srgbClr val="00FF4E">
                      <a:alpha val="40000"/>
                    </a:srgb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     NHÓM 4</a:t>
            </a:r>
            <a:endParaRPr lang="vi-VN" sz="2000" b="1" dirty="0">
              <a:solidFill>
                <a:srgbClr val="00FF4E"/>
              </a:solidFill>
              <a:effectLst>
                <a:glow rad="101600">
                  <a:srgbClr val="00FF4E">
                    <a:alpha val="40000"/>
                  </a:srgbClr>
                </a:glo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7" name="Picture 66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043" y="297815"/>
            <a:ext cx="1380146" cy="1380146"/>
          </a:xfrm>
          <a:prstGeom prst="rect">
            <a:avLst/>
          </a:prstGeom>
        </p:spPr>
      </p:pic>
      <p:sp>
        <p:nvSpPr>
          <p:cNvPr id="68" name="Left Bracket 67"/>
          <p:cNvSpPr/>
          <p:nvPr/>
        </p:nvSpPr>
        <p:spPr>
          <a:xfrm rot="16200000">
            <a:off x="3460785" y="372011"/>
            <a:ext cx="111088" cy="3240881"/>
          </a:xfrm>
          <a:prstGeom prst="leftBracket">
            <a:avLst/>
          </a:prstGeom>
          <a:ln w="12700">
            <a:solidFill>
              <a:srgbClr val="008CF5"/>
            </a:solidFill>
          </a:ln>
          <a:effectLst>
            <a:glow rad="127000">
              <a:srgbClr val="008CF5">
                <a:alpha val="3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9" name="Left Bracket 68"/>
          <p:cNvSpPr/>
          <p:nvPr/>
        </p:nvSpPr>
        <p:spPr>
          <a:xfrm rot="16200000" flipH="1">
            <a:off x="3452937" y="132803"/>
            <a:ext cx="105279" cy="3240882"/>
          </a:xfrm>
          <a:prstGeom prst="leftBracket">
            <a:avLst/>
          </a:prstGeom>
          <a:ln w="12700">
            <a:solidFill>
              <a:srgbClr val="008CF5"/>
            </a:solidFill>
          </a:ln>
          <a:effectLst>
            <a:glow rad="127000">
              <a:srgbClr val="008CF5">
                <a:alpha val="3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15" name="Rectangle 114"/>
          <p:cNvSpPr/>
          <p:nvPr/>
        </p:nvSpPr>
        <p:spPr>
          <a:xfrm>
            <a:off x="7137705" y="1384"/>
            <a:ext cx="3258224" cy="1975619"/>
          </a:xfrm>
          <a:prstGeom prst="rect">
            <a:avLst/>
          </a:prstGeom>
          <a:solidFill>
            <a:srgbClr val="008CF5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116" name="Picture 11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254" y="375036"/>
            <a:ext cx="1352520" cy="1352520"/>
          </a:xfrm>
          <a:prstGeom prst="rect">
            <a:avLst/>
          </a:prstGeom>
        </p:spPr>
      </p:pic>
      <p:sp>
        <p:nvSpPr>
          <p:cNvPr id="118" name="Left Bracket 117"/>
          <p:cNvSpPr/>
          <p:nvPr/>
        </p:nvSpPr>
        <p:spPr>
          <a:xfrm rot="5400000" flipH="1">
            <a:off x="8695816" y="396675"/>
            <a:ext cx="105279" cy="3240882"/>
          </a:xfrm>
          <a:prstGeom prst="leftBracket">
            <a:avLst/>
          </a:prstGeom>
          <a:ln w="12700">
            <a:solidFill>
              <a:srgbClr val="008CF5"/>
            </a:solidFill>
          </a:ln>
          <a:effectLst>
            <a:glow rad="127000">
              <a:srgbClr val="008CF5">
                <a:alpha val="3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24" name="Rectangle 123"/>
          <p:cNvSpPr/>
          <p:nvPr/>
        </p:nvSpPr>
        <p:spPr>
          <a:xfrm>
            <a:off x="1927339" y="4702492"/>
            <a:ext cx="3248705" cy="2057038"/>
          </a:xfrm>
          <a:prstGeom prst="rect">
            <a:avLst/>
          </a:prstGeom>
          <a:solidFill>
            <a:srgbClr val="008CF5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125" name="Picture 12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537" y="5198804"/>
            <a:ext cx="1407653" cy="1407653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Left Bracket 125"/>
          <p:cNvSpPr/>
          <p:nvPr/>
        </p:nvSpPr>
        <p:spPr>
          <a:xfrm rot="16200000">
            <a:off x="3523821" y="3379153"/>
            <a:ext cx="111088" cy="3240881"/>
          </a:xfrm>
          <a:prstGeom prst="leftBracket">
            <a:avLst/>
          </a:prstGeom>
          <a:ln w="12700">
            <a:solidFill>
              <a:srgbClr val="008CF5"/>
            </a:solidFill>
          </a:ln>
          <a:effectLst>
            <a:glow rad="127000">
              <a:srgbClr val="008CF5">
                <a:alpha val="3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27" name="Left Bracket 126"/>
          <p:cNvSpPr/>
          <p:nvPr/>
        </p:nvSpPr>
        <p:spPr>
          <a:xfrm rot="16200000" flipH="1">
            <a:off x="3521687" y="3137291"/>
            <a:ext cx="105279" cy="3240882"/>
          </a:xfrm>
          <a:prstGeom prst="leftBracket">
            <a:avLst/>
          </a:prstGeom>
          <a:ln w="12700">
            <a:solidFill>
              <a:srgbClr val="008CF5"/>
            </a:solidFill>
          </a:ln>
          <a:effectLst>
            <a:glow rad="127000">
              <a:srgbClr val="008CF5">
                <a:alpha val="3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33" name="Rectangle 132"/>
          <p:cNvSpPr/>
          <p:nvPr/>
        </p:nvSpPr>
        <p:spPr>
          <a:xfrm>
            <a:off x="7089944" y="4839686"/>
            <a:ext cx="3202694" cy="1877641"/>
          </a:xfrm>
          <a:prstGeom prst="rect">
            <a:avLst/>
          </a:prstGeom>
          <a:solidFill>
            <a:srgbClr val="008CF5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134" name="Picture 13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6248" y="5271577"/>
            <a:ext cx="1320777" cy="1320777"/>
          </a:xfrm>
          <a:prstGeom prst="rect">
            <a:avLst/>
          </a:prstGeom>
        </p:spPr>
      </p:pic>
      <p:sp>
        <p:nvSpPr>
          <p:cNvPr id="135" name="Left Bracket 134"/>
          <p:cNvSpPr/>
          <p:nvPr/>
        </p:nvSpPr>
        <p:spPr>
          <a:xfrm rot="16200000">
            <a:off x="8726072" y="3388291"/>
            <a:ext cx="111088" cy="3240881"/>
          </a:xfrm>
          <a:prstGeom prst="leftBracket">
            <a:avLst/>
          </a:prstGeom>
          <a:ln w="12700">
            <a:solidFill>
              <a:srgbClr val="008CF5"/>
            </a:solidFill>
          </a:ln>
          <a:effectLst>
            <a:glow rad="127000">
              <a:srgbClr val="008CF5">
                <a:alpha val="3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36" name="Left Bracket 135"/>
          <p:cNvSpPr/>
          <p:nvPr/>
        </p:nvSpPr>
        <p:spPr>
          <a:xfrm rot="16200000" flipH="1">
            <a:off x="8728978" y="3110703"/>
            <a:ext cx="105279" cy="3240882"/>
          </a:xfrm>
          <a:prstGeom prst="leftBracket">
            <a:avLst/>
          </a:prstGeom>
          <a:ln w="12700">
            <a:solidFill>
              <a:srgbClr val="008CF5"/>
            </a:solidFill>
          </a:ln>
          <a:effectLst>
            <a:glow rad="127000">
              <a:srgbClr val="008CF5">
                <a:alpha val="3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grpSp>
        <p:nvGrpSpPr>
          <p:cNvPr id="52" name="Group 51"/>
          <p:cNvGrpSpPr/>
          <p:nvPr/>
        </p:nvGrpSpPr>
        <p:grpSpPr>
          <a:xfrm>
            <a:off x="5264177" y="3353546"/>
            <a:ext cx="252786" cy="252786"/>
            <a:chOff x="457200" y="3895493"/>
            <a:chExt cx="327574" cy="327574"/>
          </a:xfrm>
        </p:grpSpPr>
        <p:sp>
          <p:nvSpPr>
            <p:cNvPr id="53" name="Oval 52"/>
            <p:cNvSpPr/>
            <p:nvPr/>
          </p:nvSpPr>
          <p:spPr>
            <a:xfrm>
              <a:off x="457200" y="3895493"/>
              <a:ext cx="327574" cy="327574"/>
            </a:xfrm>
            <a:prstGeom prst="ellipse">
              <a:avLst/>
            </a:prstGeom>
            <a:solidFill>
              <a:srgbClr val="212121"/>
            </a:solidFill>
            <a:ln>
              <a:noFill/>
            </a:ln>
            <a:effectLst>
              <a:glow rad="127000">
                <a:srgbClr val="008CF5"/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54" name="Oval 53"/>
            <p:cNvSpPr/>
            <p:nvPr/>
          </p:nvSpPr>
          <p:spPr>
            <a:xfrm>
              <a:off x="550827" y="3984862"/>
              <a:ext cx="140318" cy="140318"/>
            </a:xfrm>
            <a:prstGeom prst="ellipse">
              <a:avLst/>
            </a:prstGeom>
            <a:solidFill>
              <a:srgbClr val="008C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57" name="Rectangle 56"/>
          <p:cNvSpPr/>
          <p:nvPr/>
        </p:nvSpPr>
        <p:spPr>
          <a:xfrm>
            <a:off x="1780512" y="2323185"/>
            <a:ext cx="3263862" cy="1813174"/>
          </a:xfrm>
          <a:prstGeom prst="rect">
            <a:avLst/>
          </a:prstGeom>
          <a:solidFill>
            <a:srgbClr val="008CF5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1719395" y="3833464"/>
            <a:ext cx="330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00FF4E"/>
                </a:solidFill>
                <a:effectLst>
                  <a:glow rad="101600">
                    <a:srgbClr val="00FF4E">
                      <a:alpha val="40000"/>
                    </a:srgb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     NHÓM 5</a:t>
            </a:r>
            <a:endParaRPr lang="vi-VN" sz="2000" b="1" dirty="0">
              <a:solidFill>
                <a:srgbClr val="00FF4E"/>
              </a:solidFill>
              <a:effectLst>
                <a:glow rad="101600">
                  <a:srgbClr val="00FF4E">
                    <a:alpha val="40000"/>
                  </a:srgbClr>
                </a:glo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9" name="Picture 58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1424" y="2450255"/>
            <a:ext cx="1380146" cy="1380146"/>
          </a:xfrm>
          <a:prstGeom prst="rect">
            <a:avLst/>
          </a:prstGeom>
        </p:spPr>
      </p:pic>
      <p:sp>
        <p:nvSpPr>
          <p:cNvPr id="70" name="Left Bracket 69"/>
          <p:cNvSpPr/>
          <p:nvPr/>
        </p:nvSpPr>
        <p:spPr>
          <a:xfrm rot="16200000">
            <a:off x="3360406" y="2504915"/>
            <a:ext cx="111088" cy="3240881"/>
          </a:xfrm>
          <a:prstGeom prst="leftBracket">
            <a:avLst/>
          </a:prstGeom>
          <a:ln w="12700">
            <a:solidFill>
              <a:srgbClr val="008CF5"/>
            </a:solidFill>
          </a:ln>
          <a:effectLst>
            <a:glow rad="127000">
              <a:srgbClr val="008CF5">
                <a:alpha val="3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1" name="Left Bracket 70"/>
          <p:cNvSpPr/>
          <p:nvPr/>
        </p:nvSpPr>
        <p:spPr>
          <a:xfrm rot="16200000" flipH="1">
            <a:off x="3352558" y="2265707"/>
            <a:ext cx="105279" cy="3240882"/>
          </a:xfrm>
          <a:prstGeom prst="leftBracket">
            <a:avLst/>
          </a:prstGeom>
          <a:ln w="12700">
            <a:solidFill>
              <a:srgbClr val="008CF5"/>
            </a:solidFill>
          </a:ln>
          <a:effectLst>
            <a:glow rad="127000">
              <a:srgbClr val="008CF5">
                <a:alpha val="3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9" name="Rectangle 88"/>
          <p:cNvSpPr/>
          <p:nvPr/>
        </p:nvSpPr>
        <p:spPr>
          <a:xfrm>
            <a:off x="7133252" y="2333651"/>
            <a:ext cx="3286277" cy="1813174"/>
          </a:xfrm>
          <a:prstGeom prst="rect">
            <a:avLst/>
          </a:prstGeom>
          <a:solidFill>
            <a:srgbClr val="008CF5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7104428" y="3857998"/>
            <a:ext cx="330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00FF4E"/>
                </a:solidFill>
                <a:effectLst>
                  <a:glow rad="101600">
                    <a:srgbClr val="00FF4E">
                      <a:alpha val="40000"/>
                    </a:srgb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     NHÓM 6</a:t>
            </a:r>
            <a:endParaRPr lang="vi-VN" sz="2000" b="1" dirty="0">
              <a:solidFill>
                <a:srgbClr val="00FF4E"/>
              </a:solidFill>
              <a:effectLst>
                <a:glow rad="101600">
                  <a:srgbClr val="00FF4E">
                    <a:alpha val="40000"/>
                  </a:srgbClr>
                </a:glo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1" name="Picture 90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9082" y="2466923"/>
            <a:ext cx="1380146" cy="1380146"/>
          </a:xfrm>
          <a:prstGeom prst="rect">
            <a:avLst/>
          </a:prstGeom>
        </p:spPr>
      </p:pic>
      <p:sp>
        <p:nvSpPr>
          <p:cNvPr id="92" name="Left Bracket 91"/>
          <p:cNvSpPr/>
          <p:nvPr/>
        </p:nvSpPr>
        <p:spPr>
          <a:xfrm rot="16200000">
            <a:off x="8745439" y="2529449"/>
            <a:ext cx="111088" cy="3240881"/>
          </a:xfrm>
          <a:prstGeom prst="leftBracket">
            <a:avLst/>
          </a:prstGeom>
          <a:ln w="12700">
            <a:solidFill>
              <a:srgbClr val="008CF5"/>
            </a:solidFill>
          </a:ln>
          <a:effectLst>
            <a:glow rad="127000">
              <a:srgbClr val="008CF5">
                <a:alpha val="3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93" name="Left Bracket 92"/>
          <p:cNvSpPr/>
          <p:nvPr/>
        </p:nvSpPr>
        <p:spPr>
          <a:xfrm rot="16200000" flipH="1">
            <a:off x="8737591" y="2290241"/>
            <a:ext cx="105279" cy="3240882"/>
          </a:xfrm>
          <a:prstGeom prst="leftBracket">
            <a:avLst/>
          </a:prstGeom>
          <a:ln w="12700">
            <a:solidFill>
              <a:srgbClr val="008CF5"/>
            </a:solidFill>
          </a:ln>
          <a:effectLst>
            <a:glow rad="127000">
              <a:srgbClr val="008CF5">
                <a:alpha val="3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grpSp>
        <p:nvGrpSpPr>
          <p:cNvPr id="94" name="Group 93"/>
          <p:cNvGrpSpPr/>
          <p:nvPr/>
        </p:nvGrpSpPr>
        <p:grpSpPr>
          <a:xfrm>
            <a:off x="6655168" y="3249774"/>
            <a:ext cx="252786" cy="252786"/>
            <a:chOff x="457200" y="3895493"/>
            <a:chExt cx="327574" cy="327574"/>
          </a:xfrm>
        </p:grpSpPr>
        <p:sp>
          <p:nvSpPr>
            <p:cNvPr id="95" name="Oval 94"/>
            <p:cNvSpPr/>
            <p:nvPr/>
          </p:nvSpPr>
          <p:spPr>
            <a:xfrm>
              <a:off x="457200" y="3895493"/>
              <a:ext cx="327574" cy="327574"/>
            </a:xfrm>
            <a:prstGeom prst="ellipse">
              <a:avLst/>
            </a:prstGeom>
            <a:solidFill>
              <a:srgbClr val="212121"/>
            </a:solidFill>
            <a:ln>
              <a:noFill/>
            </a:ln>
            <a:effectLst>
              <a:glow rad="127000">
                <a:srgbClr val="008CF5"/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96" name="Oval 95"/>
            <p:cNvSpPr/>
            <p:nvPr/>
          </p:nvSpPr>
          <p:spPr>
            <a:xfrm>
              <a:off x="550827" y="3984862"/>
              <a:ext cx="140318" cy="140318"/>
            </a:xfrm>
            <a:prstGeom prst="ellipse">
              <a:avLst/>
            </a:prstGeom>
            <a:solidFill>
              <a:srgbClr val="008C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pic>
        <p:nvPicPr>
          <p:cNvPr id="72" name="Picture 71">
            <a:hlinkHover r:id="rId14" highlightClick="1">
              <a:snd r:embed="rId13" name="applause.wav"/>
            </a:hlinkHover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6886" y="5542065"/>
            <a:ext cx="1374162" cy="1315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459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Beep_4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3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800"/>
                            </p:stCondLst>
                            <p:childTnLst>
                              <p:par>
                                <p:cTn id="1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3beep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3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64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4.44444E-6 L 0.00034 -0.22987 " pathEditMode="relative" rAng="0" ptsTypes="AA">
                                      <p:cBhvr>
                                        <p:cTn id="30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-11505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suonh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16" presetClass="entr" presetSubtype="2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34" dur="3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300"/>
                            </p:stCondLst>
                            <p:childTnLst>
                              <p:par>
                                <p:cTn id="36" presetID="14" presetClass="entr" presetSubtype="10" fill="hold" nodeType="after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950"/>
                            </p:stCondLst>
                            <p:childTnLst>
                              <p:par>
                                <p:cTn id="43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250"/>
                            </p:stCondLst>
                            <p:childTnLst>
                              <p:par>
                                <p:cTn id="5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3beep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750"/>
                            </p:stCondLst>
                            <p:childTnLst>
                              <p:par>
                                <p:cTn id="5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750"/>
                            </p:stCondLst>
                            <p:childTnLst>
                              <p:par>
                                <p:cTn id="57" presetID="64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1.48148E-6 L 0.0007 -0.23565 " pathEditMode="relative" rAng="0" ptsTypes="AA">
                                      <p:cBhvr>
                                        <p:cTn id="58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" y="-11782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suonh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4250"/>
                            </p:stCondLst>
                            <p:childTnLst>
                              <p:par>
                                <p:cTn id="60" presetID="16" presetClass="entr" presetSubtype="2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62" dur="3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4550"/>
                            </p:stCondLst>
                            <p:childTnLst>
                              <p:par>
                                <p:cTn id="64" presetID="14" presetClass="entr" presetSubtype="10" fill="hold" nodeType="after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6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200"/>
                            </p:stCondLst>
                            <p:childTnLst>
                              <p:par>
                                <p:cTn id="71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3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3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3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3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500"/>
                            </p:stCondLst>
                            <p:childTnLst>
                              <p:par>
                                <p:cTn id="7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0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3beep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6000"/>
                            </p:stCondLst>
                            <p:childTnLst>
                              <p:par>
                                <p:cTn id="82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6200"/>
                            </p:stCondLst>
                            <p:childTnLst>
                              <p:par>
                                <p:cTn id="8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6200"/>
                            </p:stCondLst>
                            <p:childTnLst>
                              <p:par>
                                <p:cTn id="88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4.81481E-6 L -0.00174 0.25162 " pathEditMode="relative" rAng="0" ptsTypes="AA">
                                      <p:cBhvr>
                                        <p:cTn id="89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" y="12569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suonh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6700"/>
                            </p:stCondLst>
                            <p:childTnLst>
                              <p:par>
                                <p:cTn id="91" presetID="16" presetClass="entr" presetSubtype="2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93" dur="3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7000"/>
                            </p:stCondLst>
                            <p:childTnLst>
                              <p:par>
                                <p:cTn id="95" presetID="14" presetClass="entr" presetSubtype="10" fill="hold" nodeType="after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7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7650"/>
                            </p:stCondLst>
                            <p:childTnLst>
                              <p:par>
                                <p:cTn id="102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3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3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3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3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7950"/>
                            </p:stCondLst>
                            <p:childTnLst>
                              <p:par>
                                <p:cTn id="10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3beep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8450"/>
                            </p:stCondLst>
                            <p:childTnLst>
                              <p:par>
                                <p:cTn id="113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8650"/>
                            </p:stCondLst>
                            <p:childTnLst>
                              <p:par>
                                <p:cTn id="1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8650"/>
                            </p:stCondLst>
                            <p:childTnLst>
                              <p:par>
                                <p:cTn id="119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07407E-6 L 0.0026 0.24908 " pathEditMode="relative" rAng="0" ptsTypes="AA">
                                      <p:cBhvr>
                                        <p:cTn id="120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" y="12454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suonh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9150"/>
                            </p:stCondLst>
                            <p:childTnLst>
                              <p:par>
                                <p:cTn id="122" presetID="16" presetClass="entr" presetSubtype="2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24" dur="3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9450"/>
                            </p:stCondLst>
                            <p:childTnLst>
                              <p:par>
                                <p:cTn id="126" presetID="14" presetClass="entr" presetSubtype="10" fill="hold" nodeType="after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8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10100"/>
                            </p:stCondLst>
                            <p:childTnLst>
                              <p:par>
                                <p:cTn id="133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5" dur="3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3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3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8" dur="3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10400"/>
                            </p:stCondLst>
                            <p:childTnLst>
                              <p:par>
                                <p:cTn id="140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10600"/>
                            </p:stCondLst>
                            <p:childTnLst>
                              <p:par>
                                <p:cTn id="14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10600"/>
                            </p:stCondLst>
                            <p:childTnLst>
                              <p:par>
                                <p:cTn id="146" presetID="64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51 0.06365 L 0.00451 -0.22917 " pathEditMode="relative" rAng="0" ptsTypes="AA">
                                      <p:cBhvr>
                                        <p:cTn id="147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4653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4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suonh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11100"/>
                            </p:stCondLst>
                            <p:childTnLst>
                              <p:par>
                                <p:cTn id="149" presetID="16" presetClass="entr" presetSubtype="2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51" dur="3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11400"/>
                            </p:stCondLst>
                            <p:childTnLst>
                              <p:par>
                                <p:cTn id="153" presetID="14" presetClass="entr" presetSubtype="10" fill="hold" nodeType="after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>
                            <p:stCondLst>
                              <p:cond delay="12050"/>
                            </p:stCondLst>
                            <p:childTnLst>
                              <p:par>
                                <p:cTn id="160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" fill="hold">
                            <p:stCondLst>
                              <p:cond delay="12250"/>
                            </p:stCondLst>
                            <p:childTnLst>
                              <p:par>
                                <p:cTn id="16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5" fill="hold">
                            <p:stCondLst>
                              <p:cond delay="12250"/>
                            </p:stCondLst>
                            <p:childTnLst>
                              <p:par>
                                <p:cTn id="166" presetID="64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1.11111E-6 L 1.94444E-6 -0.29283 " pathEditMode="relative" rAng="0" ptsTypes="AA">
                                      <p:cBhvr>
                                        <p:cTn id="167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4653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6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suonh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12750"/>
                            </p:stCondLst>
                            <p:childTnLst>
                              <p:par>
                                <p:cTn id="169" presetID="16" presetClass="entr" presetSubtype="2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71" dur="3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13050"/>
                            </p:stCondLst>
                            <p:childTnLst>
                              <p:par>
                                <p:cTn id="173" presetID="14" presetClass="entr" presetSubtype="10" fill="hold" nodeType="after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5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8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9" fill="hold">
                            <p:stCondLst>
                              <p:cond delay="13700"/>
                            </p:stCondLst>
                            <p:childTnLst>
                              <p:par>
                                <p:cTn id="180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2" dur="3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3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4" dur="3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5" dur="3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 animBg="1"/>
      <p:bldP spid="63" grpId="0"/>
      <p:bldP spid="64" grpId="0"/>
      <p:bldP spid="65" grpId="0"/>
      <p:bldP spid="66" grpId="0"/>
      <p:bldP spid="68" grpId="0" animBg="1"/>
      <p:bldP spid="69" grpId="0" animBg="1"/>
      <p:bldP spid="69" grpId="1" animBg="1"/>
      <p:bldP spid="115" grpId="0" animBg="1"/>
      <p:bldP spid="118" grpId="0" animBg="1"/>
      <p:bldP spid="118" grpId="1" animBg="1"/>
      <p:bldP spid="124" grpId="0" animBg="1"/>
      <p:bldP spid="126" grpId="0" animBg="1"/>
      <p:bldP spid="126" grpId="1" animBg="1"/>
      <p:bldP spid="127" grpId="0" animBg="1"/>
      <p:bldP spid="133" grpId="0" animBg="1"/>
      <p:bldP spid="135" grpId="0" animBg="1"/>
      <p:bldP spid="135" grpId="1" animBg="1"/>
      <p:bldP spid="136" grpId="0" animBg="1"/>
      <p:bldP spid="57" grpId="0" animBg="1"/>
      <p:bldP spid="58" grpId="0"/>
      <p:bldP spid="70" grpId="0" animBg="1"/>
      <p:bldP spid="71" grpId="0" animBg="1"/>
      <p:bldP spid="71" grpId="1" animBg="1"/>
      <p:bldP spid="89" grpId="0" animBg="1"/>
      <p:bldP spid="90" grpId="0"/>
      <p:bldP spid="92" grpId="0" animBg="1"/>
      <p:bldP spid="93" grpId="0" animBg="1"/>
      <p:bldP spid="93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524004" y="7088"/>
            <a:ext cx="9143999" cy="6858000"/>
          </a:xfrm>
          <a:prstGeom prst="rect">
            <a:avLst/>
          </a:prstGeom>
          <a:solidFill>
            <a:srgbClr val="212121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3" name="Straight Connector 2"/>
          <p:cNvCxnSpPr>
            <a:endCxn id="8" idx="1"/>
          </p:cNvCxnSpPr>
          <p:nvPr/>
        </p:nvCxnSpPr>
        <p:spPr>
          <a:xfrm>
            <a:off x="1857225" y="357368"/>
            <a:ext cx="1142381" cy="3078720"/>
          </a:xfrm>
          <a:prstGeom prst="line">
            <a:avLst/>
          </a:prstGeom>
          <a:ln>
            <a:solidFill>
              <a:srgbClr val="FF0000"/>
            </a:solidFill>
          </a:ln>
          <a:effectLst>
            <a:glow rad="127000">
              <a:srgbClr val="FF0000">
                <a:alpha val="3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/>
          <p:cNvCxnSpPr>
            <a:stCxn id="9" idx="1"/>
          </p:cNvCxnSpPr>
          <p:nvPr/>
        </p:nvCxnSpPr>
        <p:spPr>
          <a:xfrm>
            <a:off x="9194095" y="3436091"/>
            <a:ext cx="1128218" cy="3095695"/>
          </a:xfrm>
          <a:prstGeom prst="line">
            <a:avLst/>
          </a:prstGeom>
          <a:ln>
            <a:solidFill>
              <a:srgbClr val="FF0000"/>
            </a:solidFill>
          </a:ln>
          <a:effectLst>
            <a:glow rad="127000">
              <a:srgbClr val="FF0000">
                <a:alpha val="3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3009900" y="1878092"/>
            <a:ext cx="6172200" cy="3093356"/>
          </a:xfrm>
          <a:prstGeom prst="rect">
            <a:avLst/>
          </a:prstGeom>
          <a:solidFill>
            <a:srgbClr val="FF00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sz="4000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VÒNG 1</a:t>
            </a:r>
          </a:p>
          <a:p>
            <a:pPr algn="ctr">
              <a:lnSpc>
                <a:spcPct val="150000"/>
              </a:lnSpc>
            </a:pPr>
            <a:r>
              <a:rPr lang="en-US" sz="6000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KHỞI ĐỘNG</a:t>
            </a:r>
          </a:p>
        </p:txBody>
      </p:sp>
      <p:cxnSp>
        <p:nvCxnSpPr>
          <p:cNvPr id="6" name="Straight Connector 5"/>
          <p:cNvCxnSpPr>
            <a:stCxn id="8" idx="1"/>
          </p:cNvCxnSpPr>
          <p:nvPr/>
        </p:nvCxnSpPr>
        <p:spPr>
          <a:xfrm flipH="1">
            <a:off x="1858207" y="3436088"/>
            <a:ext cx="1141399" cy="3089764"/>
          </a:xfrm>
          <a:prstGeom prst="line">
            <a:avLst/>
          </a:prstGeom>
          <a:ln>
            <a:solidFill>
              <a:srgbClr val="FF0000"/>
            </a:solidFill>
          </a:ln>
          <a:effectLst>
            <a:glow rad="127000">
              <a:srgbClr val="FF0000">
                <a:alpha val="3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>
            <a:endCxn id="9" idx="1"/>
          </p:cNvCxnSpPr>
          <p:nvPr/>
        </p:nvCxnSpPr>
        <p:spPr>
          <a:xfrm flipH="1">
            <a:off x="9194095" y="356708"/>
            <a:ext cx="1128218" cy="3079380"/>
          </a:xfrm>
          <a:prstGeom prst="line">
            <a:avLst/>
          </a:prstGeom>
          <a:ln>
            <a:solidFill>
              <a:srgbClr val="FF0000"/>
            </a:solidFill>
          </a:ln>
          <a:effectLst>
            <a:glow rad="127000">
              <a:srgbClr val="FF0000">
                <a:alpha val="3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Left Bracket 7"/>
          <p:cNvSpPr/>
          <p:nvPr/>
        </p:nvSpPr>
        <p:spPr>
          <a:xfrm rot="10800000" flipH="1">
            <a:off x="2999606" y="1815647"/>
            <a:ext cx="196649" cy="3240882"/>
          </a:xfrm>
          <a:prstGeom prst="leftBracket">
            <a:avLst/>
          </a:prstGeom>
          <a:ln w="12700">
            <a:solidFill>
              <a:srgbClr val="FF0000"/>
            </a:solidFill>
          </a:ln>
          <a:effectLst>
            <a:glow rad="127000">
              <a:srgbClr val="FF0000">
                <a:alpha val="3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9" name="Left Bracket 8"/>
          <p:cNvSpPr/>
          <p:nvPr/>
        </p:nvSpPr>
        <p:spPr>
          <a:xfrm rot="10800000">
            <a:off x="9003939" y="1815647"/>
            <a:ext cx="190156" cy="3240882"/>
          </a:xfrm>
          <a:prstGeom prst="leftBracket">
            <a:avLst/>
          </a:prstGeom>
          <a:ln w="12700">
            <a:solidFill>
              <a:srgbClr val="FF0000"/>
            </a:solidFill>
          </a:ln>
          <a:effectLst>
            <a:glow rad="127000">
              <a:srgbClr val="FF0000">
                <a:alpha val="3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2749872" y="3175901"/>
            <a:ext cx="509282" cy="509282"/>
            <a:chOff x="452190" y="3133126"/>
            <a:chExt cx="286946" cy="286946"/>
          </a:xfrm>
        </p:grpSpPr>
        <p:sp>
          <p:nvSpPr>
            <p:cNvPr id="11" name="Oval 10"/>
            <p:cNvSpPr/>
            <p:nvPr/>
          </p:nvSpPr>
          <p:spPr>
            <a:xfrm>
              <a:off x="452190" y="3133126"/>
              <a:ext cx="286946" cy="286946"/>
            </a:xfrm>
            <a:prstGeom prst="ellipse">
              <a:avLst/>
            </a:prstGeom>
            <a:solidFill>
              <a:srgbClr val="212121"/>
            </a:solidFill>
            <a:ln>
              <a:noFill/>
            </a:ln>
            <a:effectLst>
              <a:glow rad="127000">
                <a:srgbClr val="00FF4E"/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531824" y="3217049"/>
              <a:ext cx="122915" cy="122915"/>
            </a:xfrm>
            <a:prstGeom prst="ellipse">
              <a:avLst/>
            </a:prstGeom>
            <a:solidFill>
              <a:srgbClr val="00FF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8928351" y="3174497"/>
            <a:ext cx="509282" cy="509282"/>
            <a:chOff x="452190" y="3133126"/>
            <a:chExt cx="286946" cy="286946"/>
          </a:xfrm>
        </p:grpSpPr>
        <p:sp>
          <p:nvSpPr>
            <p:cNvPr id="14" name="Oval 13"/>
            <p:cNvSpPr/>
            <p:nvPr/>
          </p:nvSpPr>
          <p:spPr>
            <a:xfrm>
              <a:off x="452190" y="3133126"/>
              <a:ext cx="286946" cy="286946"/>
            </a:xfrm>
            <a:prstGeom prst="ellipse">
              <a:avLst/>
            </a:prstGeom>
            <a:solidFill>
              <a:srgbClr val="212121"/>
            </a:solidFill>
            <a:ln>
              <a:noFill/>
            </a:ln>
            <a:effectLst>
              <a:glow rad="127000">
                <a:srgbClr val="00FF4E"/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5" name="Oval 14"/>
            <p:cNvSpPr/>
            <p:nvPr/>
          </p:nvSpPr>
          <p:spPr>
            <a:xfrm>
              <a:off x="531824" y="3217049"/>
              <a:ext cx="122915" cy="122915"/>
            </a:xfrm>
            <a:prstGeom prst="ellipse">
              <a:avLst/>
            </a:prstGeom>
            <a:solidFill>
              <a:srgbClr val="00FF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pic>
        <p:nvPicPr>
          <p:cNvPr id="29" name="Picture 5" descr="n3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 rot="10800000" flipV="1">
            <a:off x="1846925" y="305590"/>
            <a:ext cx="8475388" cy="171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" name="Picture 5" descr="n3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 rot="10800000" flipV="1">
            <a:off x="1846925" y="6503252"/>
            <a:ext cx="8475388" cy="171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7" name="Group 16"/>
          <p:cNvGrpSpPr/>
          <p:nvPr/>
        </p:nvGrpSpPr>
        <p:grpSpPr>
          <a:xfrm>
            <a:off x="1638236" y="6337478"/>
            <a:ext cx="509282" cy="509282"/>
            <a:chOff x="452190" y="3133126"/>
            <a:chExt cx="286946" cy="286946"/>
          </a:xfrm>
        </p:grpSpPr>
        <p:sp>
          <p:nvSpPr>
            <p:cNvPr id="18" name="Oval 17"/>
            <p:cNvSpPr/>
            <p:nvPr/>
          </p:nvSpPr>
          <p:spPr>
            <a:xfrm>
              <a:off x="452190" y="3133126"/>
              <a:ext cx="286946" cy="286946"/>
            </a:xfrm>
            <a:prstGeom prst="ellipse">
              <a:avLst/>
            </a:prstGeom>
            <a:solidFill>
              <a:srgbClr val="212121"/>
            </a:solidFill>
            <a:ln>
              <a:noFill/>
            </a:ln>
            <a:effectLst>
              <a:glow rad="127000">
                <a:srgbClr val="00FF4E"/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9" name="Oval 18"/>
            <p:cNvSpPr/>
            <p:nvPr/>
          </p:nvSpPr>
          <p:spPr>
            <a:xfrm>
              <a:off x="531824" y="3217049"/>
              <a:ext cx="122915" cy="122915"/>
            </a:xfrm>
            <a:prstGeom prst="ellipse">
              <a:avLst/>
            </a:prstGeom>
            <a:solidFill>
              <a:srgbClr val="00FF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10037692" y="6337478"/>
            <a:ext cx="509282" cy="509282"/>
            <a:chOff x="452190" y="3133126"/>
            <a:chExt cx="286946" cy="286946"/>
          </a:xfrm>
        </p:grpSpPr>
        <p:sp>
          <p:nvSpPr>
            <p:cNvPr id="21" name="Oval 20"/>
            <p:cNvSpPr/>
            <p:nvPr/>
          </p:nvSpPr>
          <p:spPr>
            <a:xfrm>
              <a:off x="452190" y="3133126"/>
              <a:ext cx="286946" cy="286946"/>
            </a:xfrm>
            <a:prstGeom prst="ellipse">
              <a:avLst/>
            </a:prstGeom>
            <a:solidFill>
              <a:srgbClr val="212121"/>
            </a:solidFill>
            <a:ln>
              <a:noFill/>
            </a:ln>
            <a:effectLst>
              <a:glow rad="127000">
                <a:srgbClr val="00FF4E"/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2" name="Oval 21"/>
            <p:cNvSpPr/>
            <p:nvPr/>
          </p:nvSpPr>
          <p:spPr>
            <a:xfrm>
              <a:off x="531824" y="3217049"/>
              <a:ext cx="122915" cy="122915"/>
            </a:xfrm>
            <a:prstGeom prst="ellipse">
              <a:avLst/>
            </a:prstGeom>
            <a:solidFill>
              <a:srgbClr val="00FF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1638236" y="117057"/>
            <a:ext cx="509282" cy="509282"/>
            <a:chOff x="452190" y="3133126"/>
            <a:chExt cx="286946" cy="286946"/>
          </a:xfrm>
        </p:grpSpPr>
        <p:sp>
          <p:nvSpPr>
            <p:cNvPr id="24" name="Oval 23"/>
            <p:cNvSpPr/>
            <p:nvPr/>
          </p:nvSpPr>
          <p:spPr>
            <a:xfrm>
              <a:off x="452190" y="3133126"/>
              <a:ext cx="286946" cy="286946"/>
            </a:xfrm>
            <a:prstGeom prst="ellipse">
              <a:avLst/>
            </a:prstGeom>
            <a:solidFill>
              <a:srgbClr val="212121"/>
            </a:solidFill>
            <a:ln>
              <a:noFill/>
            </a:ln>
            <a:effectLst>
              <a:glow rad="127000">
                <a:srgbClr val="00FF4E"/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5" name="Oval 24"/>
            <p:cNvSpPr/>
            <p:nvPr/>
          </p:nvSpPr>
          <p:spPr>
            <a:xfrm>
              <a:off x="531824" y="3217049"/>
              <a:ext cx="122915" cy="122915"/>
            </a:xfrm>
            <a:prstGeom prst="ellipse">
              <a:avLst/>
            </a:prstGeom>
            <a:solidFill>
              <a:srgbClr val="00FF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10037692" y="117057"/>
            <a:ext cx="509282" cy="509282"/>
            <a:chOff x="452190" y="3133126"/>
            <a:chExt cx="286946" cy="286946"/>
          </a:xfrm>
        </p:grpSpPr>
        <p:sp>
          <p:nvSpPr>
            <p:cNvPr id="27" name="Oval 26"/>
            <p:cNvSpPr/>
            <p:nvPr/>
          </p:nvSpPr>
          <p:spPr>
            <a:xfrm>
              <a:off x="452190" y="3133126"/>
              <a:ext cx="286946" cy="286946"/>
            </a:xfrm>
            <a:prstGeom prst="ellipse">
              <a:avLst/>
            </a:prstGeom>
            <a:solidFill>
              <a:srgbClr val="212121"/>
            </a:solidFill>
            <a:ln>
              <a:noFill/>
            </a:ln>
            <a:effectLst>
              <a:glow rad="127000">
                <a:srgbClr val="00FF4E"/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8" name="Oval 27"/>
            <p:cNvSpPr/>
            <p:nvPr/>
          </p:nvSpPr>
          <p:spPr>
            <a:xfrm>
              <a:off x="531824" y="3217049"/>
              <a:ext cx="122915" cy="122915"/>
            </a:xfrm>
            <a:prstGeom prst="ellipse">
              <a:avLst/>
            </a:prstGeom>
            <a:solidFill>
              <a:srgbClr val="00FF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pic>
        <p:nvPicPr>
          <p:cNvPr id="31" name="nhacnen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>
                  <p14:bmkLst>
                    <p14:bmk name="Bookmark 1" time="0"/>
                  </p14:bmkLst>
                </p14:media>
              </p:ext>
            </p:extLst>
          </p:nvPr>
        </p:nvPicPr>
        <p:blipFill>
          <a:blip r:embed="rId10" cstate="print"/>
          <a:stretch>
            <a:fillRect/>
          </a:stretch>
        </p:blipFill>
        <p:spPr>
          <a:xfrm>
            <a:off x="12232710" y="5951838"/>
            <a:ext cx="457200" cy="457200"/>
          </a:xfrm>
          <a:prstGeom prst="rect">
            <a:avLst/>
          </a:prstGeom>
        </p:spPr>
      </p:pic>
      <p:pic>
        <p:nvPicPr>
          <p:cNvPr id="32" name="Picture 31">
            <a:hlinkHover r:id="rId12" highlightClick="1">
              <a:snd r:embed="rId11" name="applause.wav"/>
            </a:hlinkHover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6886" y="5542065"/>
            <a:ext cx="1374162" cy="1315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84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9" dur="3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  <p:subTnLst>
                                        <p:audio>
                                          <p:cMediaNode>
                                            <p:cTn display="0" masterRel="sameClick">
                                              <p:stCondLst>
                                                <p:cond evt="begin" delay="0">
                                                  <p:tn val="7"/>
                                                </p:cond>
                                              </p:stCondLst>
                                              <p:endCondLst>
                                                <p:cond evt="onStopAudio" delay="0">
                                                  <p:tgtEl>
                                                    <p:sldTgt/>
                                                  </p:tgtEl>
                                                </p:cond>
                                              </p:endCondLst>
                                            </p:cTn>
                                            <p:tgtEl>
                                              <p:sndTgt r:embed="rId5" name="menu_toggle_tone.wav"/>
                                            </p:tgtEl>
                                          </p:cMediaNode>
                                        </p:audio>
                                      </p:subTnLst>
                                    </p:cTn>
                                  </p:par>
                                  <p:par>
                                    <p:cTn id="10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2" dur="3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" presetID="2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5" dur="3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" presetID="2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8" dur="3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300"/>
                                </p:stCondLst>
                                <p:childTnLst>
                                  <p:par>
                                    <p:cTn id="20" presetID="49" presetClass="entr" presetSubtype="0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2" dur="3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" dur="3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3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5" dur="3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  <p:subTnLst>
                                        <p:audio>
                                          <p:cMediaNode>
                                            <p:cTn display="0" masterRel="sameClick">
                                              <p:stCondLst>
                                                <p:cond evt="begin" delay="0">
                                                  <p:tn val="20"/>
                                                </p:cond>
                                              </p:stCondLst>
                                              <p:endCondLst>
                                                <p:cond evt="onStopAudio" delay="0">
                                                  <p:tgtEl>
                                                    <p:sldTgt/>
                                                  </p:tgtEl>
                                                </p:cond>
                                              </p:endCondLst>
                                            </p:cTn>
                                            <p:tgtEl>
                                              <p:sndTgt r:embed="rId6" name="Beep_1.wav"/>
                                            </p:tgtEl>
                                          </p:cMediaNode>
                                        </p:audio>
                                      </p:sub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6" fill="hold">
                          <p:stCondLst>
                            <p:cond delay="indefinite"/>
                          </p:stCondLst>
                          <p:childTnLst>
                            <p:par>
                              <p:cTn id="2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8" presetID="4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Bookmark(Bookmark 1)">
                                          <p:cBhvr>
                                            <p:cTn id="29" dur="9552" fill="hold"/>
                                            <p:tgtEl>
                                              <p:spTgt spid="31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30" presetID="49" presetClass="entr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2" dur="3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" dur="3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" dur="3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5" dur="3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6" fill="hold">
                                <p:stCondLst>
                                  <p:cond delay="9552"/>
                                </p:stCondLst>
                                <p:childTnLst>
                                  <p:par>
                                    <p:cTn id="37" presetID="50" presetClass="entr" presetSubtype="0" decel="10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9" dur="7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+.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0" dur="7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1" dur="7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50" presetClass="entr" presetSubtype="0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4" dur="7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+.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5" dur="7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6" dur="7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  <p:subTnLst>
                                        <p:audio>
                                          <p:cMediaNode>
                                            <p:cTn display="0" masterRel="sameClick">
                                              <p:stCondLst>
                                                <p:cond evt="begin" delay="0">
                                                  <p:tn val="42"/>
                                                </p:cond>
                                              </p:stCondLst>
                                              <p:endCondLst>
                                                <p:cond evt="onStopAudio" delay="0">
                                                  <p:tgtEl>
                                                    <p:sldTgt/>
                                                  </p:tgtEl>
                                                </p:cond>
                                              </p:endCondLst>
                                            </p:cTn>
                                            <p:tgtEl>
                                              <p:sndTgt r:embed="rId7" name="suonho.wav"/>
                                            </p:tgtEl>
                                          </p:cMediaNode>
                                        </p:audio>
                                      </p:sub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7" fill="hold">
                                <p:stCondLst>
                                  <p:cond delay="10252"/>
                                </p:stCondLst>
                                <p:childTnLst>
                                  <p:par>
                                    <p:cTn id="48" presetID="14" presetClass="entr" presetSubtype="1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50" dur="4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  <p:subTnLst>
                                        <p:audio>
                                          <p:cMediaNode>
                                            <p:cTn display="0" masterRel="sameClick">
                                              <p:stCondLst>
                                                <p:cond evt="begin" delay="0">
                                                  <p:tn val="48"/>
                                                </p:cond>
                                              </p:stCondLst>
                                              <p:endCondLst>
                                                <p:cond evt="onStopAudio" delay="0">
                                                  <p:tgtEl>
                                                    <p:sldTgt/>
                                                  </p:tgtEl>
                                                </p:cond>
                                              </p:endCondLst>
                                            </p:cTn>
                                            <p:tgtEl>
                                              <p:sndTgt r:embed="rId8" name="fins__success-2.wav"/>
                                            </p:tgtEl>
                                          </p:cMediaNode>
                                        </p:audio>
                                      </p:sub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37879">
                    <p:cTn id="51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31"/>
                    </p:tgtEl>
                  </p:cMediaNode>
                </p:audio>
              </p:childTnLst>
            </p:cTn>
          </p:par>
        </p:tnLst>
        <p:bldLst>
          <p:bldP spid="2" grpId="0" animBg="1"/>
          <p:bldP spid="5" grpId="0" animBg="1"/>
          <p:bldP spid="8" grpId="0" animBg="1"/>
          <p:bldP spid="9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9" dur="3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  <p:subTnLst>
                                        <p:audio>
                                          <p:cMediaNode>
                                            <p:cTn display="0" masterRel="sameClick">
                                              <p:stCondLst>
                                                <p:cond evt="begin" delay="0">
                                                  <p:tn val="7"/>
                                                </p:cond>
                                              </p:stCondLst>
                                              <p:endCondLst>
                                                <p:cond evt="onStopAudio" delay="0">
                                                  <p:tgtEl>
                                                    <p:sldTgt/>
                                                  </p:tgtEl>
                                                </p:cond>
                                              </p:endCondLst>
                                            </p:cTn>
                                            <p:tgtEl>
                                              <p:sndTgt r:embed="rId14" name="menu_toggle_tone.wav"/>
                                            </p:tgtEl>
                                          </p:cMediaNode>
                                        </p:audio>
                                      </p:subTnLst>
                                    </p:cTn>
                                  </p:par>
                                  <p:par>
                                    <p:cTn id="10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2" dur="3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" presetID="2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5" dur="3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" presetID="2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8" dur="3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300"/>
                                </p:stCondLst>
                                <p:childTnLst>
                                  <p:par>
                                    <p:cTn id="20" presetID="49" presetClass="entr" presetSubtype="0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2" dur="3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" dur="3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3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5" dur="3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  <p:subTnLst>
                                        <p:audio>
                                          <p:cMediaNode>
                                            <p:cTn display="0" masterRel="sameClick">
                                              <p:stCondLst>
                                                <p:cond evt="begin" delay="0">
                                                  <p:tn val="20"/>
                                                </p:cond>
                                              </p:stCondLst>
                                              <p:endCondLst>
                                                <p:cond evt="onStopAudio" delay="0">
                                                  <p:tgtEl>
                                                    <p:sldTgt/>
                                                  </p:tgtEl>
                                                </p:cond>
                                              </p:endCondLst>
                                            </p:cTn>
                                            <p:tgtEl>
                                              <p:sndTgt r:embed="rId15" name="Beep_1.wav"/>
                                            </p:tgtEl>
                                          </p:cMediaNode>
                                        </p:audio>
                                      </p:sub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6" fill="hold">
                          <p:stCondLst>
                            <p:cond delay="indefinite"/>
                          </p:stCondLst>
                          <p:childTnLst>
                            <p:par>
                              <p:cTn id="2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8" presetID="1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00)">
                                          <p:cBhvr>
                                            <p:cTn id="29" dur="9552" fill="hold"/>
                                            <p:tgtEl>
                                              <p:spTgt spid="31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30" presetID="49" presetClass="entr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2" dur="3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" dur="3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" dur="3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5" dur="3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6" fill="hold">
                                <p:stCondLst>
                                  <p:cond delay="9552"/>
                                </p:stCondLst>
                                <p:childTnLst>
                                  <p:par>
                                    <p:cTn id="37" presetID="50" presetClass="entr" presetSubtype="0" decel="10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9" dur="7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+.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0" dur="7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1" dur="7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50" presetClass="entr" presetSubtype="0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4" dur="7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+.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5" dur="7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6" dur="7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  <p:subTnLst>
                                        <p:audio>
                                          <p:cMediaNode>
                                            <p:cTn display="0" masterRel="sameClick">
                                              <p:stCondLst>
                                                <p:cond evt="begin" delay="0">
                                                  <p:tn val="42"/>
                                                </p:cond>
                                              </p:stCondLst>
                                              <p:endCondLst>
                                                <p:cond evt="onStopAudio" delay="0">
                                                  <p:tgtEl>
                                                    <p:sldTgt/>
                                                  </p:tgtEl>
                                                </p:cond>
                                              </p:endCondLst>
                                            </p:cTn>
                                            <p:tgtEl>
                                              <p:sndTgt r:embed="rId16" name="suonho.wav"/>
                                            </p:tgtEl>
                                          </p:cMediaNode>
                                        </p:audio>
                                      </p:sub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7" fill="hold">
                                <p:stCondLst>
                                  <p:cond delay="10252"/>
                                </p:stCondLst>
                                <p:childTnLst>
                                  <p:par>
                                    <p:cTn id="48" presetID="14" presetClass="entr" presetSubtype="1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50" dur="4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  <p:subTnLst>
                                        <p:audio>
                                          <p:cMediaNode>
                                            <p:cTn display="0" masterRel="sameClick">
                                              <p:stCondLst>
                                                <p:cond evt="begin" delay="0">
                                                  <p:tn val="48"/>
                                                </p:cond>
                                              </p:stCondLst>
                                              <p:endCondLst>
                                                <p:cond evt="onStopAudio" delay="0">
                                                  <p:tgtEl>
                                                    <p:sldTgt/>
                                                  </p:tgtEl>
                                                </p:cond>
                                              </p:endCondLst>
                                            </p:cTn>
                                            <p:tgtEl>
                                              <p:sndTgt r:embed="rId17" name="fins__success-2.wav"/>
                                            </p:tgtEl>
                                          </p:cMediaNode>
                                        </p:audio>
                                      </p:sub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37879">
                    <p:cTn id="51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31"/>
                    </p:tgtEl>
                  </p:cMediaNode>
                </p:audio>
              </p:childTnLst>
            </p:cTn>
          </p:par>
        </p:tnLst>
        <p:bldLst>
          <p:bldP spid="2" grpId="0" animBg="1"/>
          <p:bldP spid="5" grpId="0" animBg="1"/>
          <p:bldP spid="8" grpId="0" animBg="1"/>
          <p:bldP spid="9" grpId="0" animBg="1"/>
        </p:bldLst>
      </p:timing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327731" y="200839"/>
            <a:ext cx="8007164" cy="703381"/>
          </a:xfrm>
          <a:prstGeom prst="rect">
            <a:avLst/>
          </a:prstGeom>
          <a:solidFill>
            <a:srgbClr val="0033CC">
              <a:alpha val="5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b="1" dirty="0">
                <a:solidFill>
                  <a:srgbClr val="FFFF00"/>
                </a:solidFill>
                <a:effectLst>
                  <a:glow rad="127000">
                    <a:srgbClr val="00FF4E">
                      <a:alpha val="50000"/>
                    </a:srgb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“ </a:t>
            </a:r>
            <a:r>
              <a:rPr lang="en-US" sz="3500" b="1" dirty="0" smtClean="0">
                <a:solidFill>
                  <a:srgbClr val="FFFF00"/>
                </a:solidFill>
                <a:effectLst>
                  <a:glow rad="127000">
                    <a:srgbClr val="00FF4E">
                      <a:alpha val="50000"/>
                    </a:srgb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NHẬP CÂU HỎI VÀO ĐÂY</a:t>
            </a:r>
            <a:r>
              <a:rPr lang="en-US" sz="3500" b="1" dirty="0" smtClean="0">
                <a:solidFill>
                  <a:srgbClr val="FFFF00"/>
                </a:solidFill>
                <a:effectLst>
                  <a:glow rad="127000">
                    <a:srgbClr val="00FF4E">
                      <a:alpha val="50000"/>
                    </a:srgb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?”</a:t>
            </a:r>
            <a:endParaRPr lang="en-US" sz="3500" b="1" dirty="0">
              <a:solidFill>
                <a:srgbClr val="FFFF00"/>
              </a:solidFill>
              <a:effectLst>
                <a:glow rad="127000">
                  <a:srgbClr val="00FF4E">
                    <a:alpha val="50000"/>
                  </a:srgbClr>
                </a:glo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3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397"/>
          <a:stretch>
            <a:fillRect/>
          </a:stretch>
        </p:blipFill>
        <p:spPr bwMode="auto">
          <a:xfrm>
            <a:off x="1862963" y="752834"/>
            <a:ext cx="8689860" cy="652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2327731" y="2725675"/>
            <a:ext cx="8007164" cy="703381"/>
          </a:xfrm>
          <a:prstGeom prst="rect">
            <a:avLst/>
          </a:prstGeom>
          <a:solidFill>
            <a:srgbClr val="0033CC">
              <a:alpha val="5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b="1" dirty="0">
                <a:solidFill>
                  <a:srgbClr val="FFFF00"/>
                </a:solidFill>
                <a:effectLst>
                  <a:glow rad="127000">
                    <a:srgbClr val="00FF4E">
                      <a:alpha val="50000"/>
                    </a:srgb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“ </a:t>
            </a:r>
            <a:r>
              <a:rPr lang="en-US" sz="3500" b="1" dirty="0" smtClean="0">
                <a:solidFill>
                  <a:srgbClr val="FFFF00"/>
                </a:solidFill>
                <a:effectLst>
                  <a:glow rad="127000">
                    <a:srgbClr val="00FF4E">
                      <a:alpha val="50000"/>
                    </a:srgb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CHÈN VIDEO MINH HỌA</a:t>
            </a:r>
            <a:r>
              <a:rPr lang="en-US" sz="3500" b="1" dirty="0" smtClean="0">
                <a:solidFill>
                  <a:srgbClr val="FFFF00"/>
                </a:solidFill>
                <a:effectLst>
                  <a:glow rad="127000">
                    <a:srgbClr val="00FF4E">
                      <a:alpha val="50000"/>
                    </a:srgb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?”</a:t>
            </a:r>
            <a:endParaRPr lang="en-US" sz="3500" b="1" dirty="0">
              <a:solidFill>
                <a:srgbClr val="FFFF00"/>
              </a:solidFill>
              <a:effectLst>
                <a:glow rad="127000">
                  <a:srgbClr val="00FF4E">
                    <a:alpha val="50000"/>
                  </a:srgbClr>
                </a:glo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hlinkHover r:id="rId6" highlightClick="1">
              <a:snd r:embed="rId5" name="applause.wav"/>
            </a:hlinkHover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6886" y="5542065"/>
            <a:ext cx="1374162" cy="1315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139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6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suonh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6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6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suonh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ctangle 59"/>
          <p:cNvSpPr/>
          <p:nvPr/>
        </p:nvSpPr>
        <p:spPr>
          <a:xfrm>
            <a:off x="3077528" y="751039"/>
            <a:ext cx="7159636" cy="2885460"/>
          </a:xfrm>
          <a:prstGeom prst="rect">
            <a:avLst/>
          </a:prstGeom>
          <a:solidFill>
            <a:srgbClr val="008CF5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i="1" dirty="0" smtClean="0">
                <a:solidFill>
                  <a:srgbClr val="FFFF00"/>
                </a:solidFill>
                <a:latin typeface="Calibri" panose="020F0502020204030204"/>
              </a:rPr>
              <a:t>Câu hỏi: Nhập câu hỏi vào đây</a:t>
            </a:r>
            <a:endParaRPr lang="en-US" sz="2400" b="1" dirty="0">
              <a:solidFill>
                <a:srgbClr val="FFFF00"/>
              </a:solidFill>
              <a:latin typeface="Calibri" panose="020F0502020204030204"/>
            </a:endParaRPr>
          </a:p>
          <a:p>
            <a:r>
              <a:rPr lang="en-US" sz="2400" dirty="0">
                <a:solidFill>
                  <a:prstClr val="white"/>
                </a:solidFill>
                <a:latin typeface="Calibri" panose="020F0502020204030204"/>
              </a:rPr>
              <a:t>   A. </a:t>
            </a:r>
            <a:r>
              <a:rPr lang="en-US" sz="2400" dirty="0" smtClean="0">
                <a:solidFill>
                  <a:prstClr val="white"/>
                </a:solidFill>
                <a:latin typeface="Calibri" panose="020F0502020204030204"/>
              </a:rPr>
              <a:t>Đáp án 1</a:t>
            </a:r>
            <a:endParaRPr lang="en-US" sz="2400" dirty="0">
              <a:solidFill>
                <a:prstClr val="white"/>
              </a:solidFill>
              <a:latin typeface="Calibri" panose="020F0502020204030204"/>
            </a:endParaRPr>
          </a:p>
          <a:p>
            <a:r>
              <a:rPr lang="en-US" sz="2400" dirty="0">
                <a:solidFill>
                  <a:prstClr val="white"/>
                </a:solidFill>
                <a:latin typeface="Calibri" panose="020F0502020204030204"/>
              </a:rPr>
              <a:t>   </a:t>
            </a:r>
            <a:r>
              <a:rPr lang="en-US" sz="2400" dirty="0">
                <a:solidFill>
                  <a:srgbClr val="00FF00"/>
                </a:solidFill>
                <a:latin typeface="Calibri" panose="020F0502020204030204"/>
              </a:rPr>
              <a:t>B. </a:t>
            </a:r>
            <a:r>
              <a:rPr lang="en-US" sz="2400" dirty="0" smtClean="0">
                <a:solidFill>
                  <a:srgbClr val="00FF00"/>
                </a:solidFill>
                <a:latin typeface="Calibri" panose="020F0502020204030204"/>
              </a:rPr>
              <a:t>Đáp  án 2</a:t>
            </a:r>
            <a:r>
              <a:rPr lang="en-US" sz="2400" dirty="0" smtClean="0">
                <a:solidFill>
                  <a:prstClr val="white"/>
                </a:solidFill>
                <a:latin typeface="Calibri" panose="020F0502020204030204"/>
              </a:rPr>
              <a:t>  </a:t>
            </a:r>
          </a:p>
          <a:p>
            <a:r>
              <a:rPr lang="en-US" sz="2400" dirty="0">
                <a:solidFill>
                  <a:prstClr val="white"/>
                </a:solidFill>
                <a:latin typeface="Calibri" panose="020F0502020204030204"/>
              </a:rPr>
              <a:t> </a:t>
            </a:r>
            <a:r>
              <a:rPr lang="en-US" sz="2400" dirty="0" smtClean="0">
                <a:solidFill>
                  <a:prstClr val="white"/>
                </a:solidFill>
                <a:latin typeface="Calibri" panose="020F0502020204030204"/>
              </a:rPr>
              <a:t> </a:t>
            </a:r>
            <a:r>
              <a:rPr lang="en-US" sz="2400" dirty="0" smtClean="0">
                <a:solidFill>
                  <a:prstClr val="white"/>
                </a:solidFill>
                <a:latin typeface="Calibri" panose="020F0502020204030204"/>
              </a:rPr>
              <a:t> C. </a:t>
            </a:r>
            <a:r>
              <a:rPr lang="en-US" sz="2400" dirty="0" smtClean="0">
                <a:solidFill>
                  <a:prstClr val="white"/>
                </a:solidFill>
                <a:latin typeface="Calibri" panose="020F0502020204030204"/>
              </a:rPr>
              <a:t>Đáp án 3</a:t>
            </a:r>
            <a:r>
              <a:rPr lang="en-US" sz="2400" dirty="0" smtClean="0">
                <a:solidFill>
                  <a:prstClr val="white"/>
                </a:solidFill>
                <a:latin typeface="Calibri" panose="020F0502020204030204"/>
              </a:rPr>
              <a:t>.</a:t>
            </a:r>
          </a:p>
          <a:p>
            <a:r>
              <a:rPr lang="en-US" sz="2400" dirty="0" smtClean="0">
                <a:solidFill>
                  <a:prstClr val="white"/>
                </a:solidFill>
                <a:latin typeface="Calibri" panose="020F0502020204030204"/>
              </a:rPr>
              <a:t>   </a:t>
            </a:r>
            <a:r>
              <a:rPr lang="en-US" sz="2400" dirty="0">
                <a:solidFill>
                  <a:srgbClr val="00FF00"/>
                </a:solidFill>
                <a:latin typeface="Calibri" panose="020F0502020204030204"/>
              </a:rPr>
              <a:t>D. </a:t>
            </a:r>
            <a:r>
              <a:rPr lang="en-US" sz="2400" dirty="0" smtClean="0">
                <a:solidFill>
                  <a:srgbClr val="00FF00"/>
                </a:solidFill>
                <a:latin typeface="Calibri" panose="020F0502020204030204"/>
              </a:rPr>
              <a:t>Đáp án 4</a:t>
            </a:r>
            <a:endParaRPr lang="en-US" sz="2400" dirty="0">
              <a:solidFill>
                <a:srgbClr val="00FF00"/>
              </a:solidFill>
              <a:latin typeface="Calibri" panose="020F0502020204030204"/>
            </a:endParaRPr>
          </a:p>
        </p:txBody>
      </p:sp>
      <p:grpSp>
        <p:nvGrpSpPr>
          <p:cNvPr id="61" name="Group 60"/>
          <p:cNvGrpSpPr/>
          <p:nvPr/>
        </p:nvGrpSpPr>
        <p:grpSpPr>
          <a:xfrm>
            <a:off x="2819978" y="631465"/>
            <a:ext cx="387790" cy="3124609"/>
            <a:chOff x="1322576" y="181189"/>
            <a:chExt cx="387790" cy="2666783"/>
          </a:xfrm>
        </p:grpSpPr>
        <p:grpSp>
          <p:nvGrpSpPr>
            <p:cNvPr id="53" name="Group 52"/>
            <p:cNvGrpSpPr/>
            <p:nvPr/>
          </p:nvGrpSpPr>
          <p:grpSpPr>
            <a:xfrm>
              <a:off x="1322576" y="1379570"/>
              <a:ext cx="286946" cy="286946"/>
              <a:chOff x="505017" y="3662327"/>
              <a:chExt cx="286946" cy="286946"/>
            </a:xfrm>
          </p:grpSpPr>
          <p:sp>
            <p:nvSpPr>
              <p:cNvPr id="54" name="Oval 53"/>
              <p:cNvSpPr/>
              <p:nvPr/>
            </p:nvSpPr>
            <p:spPr>
              <a:xfrm>
                <a:off x="505017" y="3662327"/>
                <a:ext cx="286946" cy="286946"/>
              </a:xfrm>
              <a:prstGeom prst="ellipse">
                <a:avLst/>
              </a:prstGeom>
              <a:solidFill>
                <a:srgbClr val="212121"/>
              </a:solidFill>
              <a:ln>
                <a:noFill/>
              </a:ln>
              <a:effectLst>
                <a:glow rad="127000">
                  <a:srgbClr val="008CF5"/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55" name="Oval 54"/>
              <p:cNvSpPr/>
              <p:nvPr/>
            </p:nvSpPr>
            <p:spPr>
              <a:xfrm>
                <a:off x="587032" y="3741662"/>
                <a:ext cx="122915" cy="122915"/>
              </a:xfrm>
              <a:prstGeom prst="ellipse">
                <a:avLst/>
              </a:prstGeom>
              <a:solidFill>
                <a:srgbClr val="008C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p:grpSp>
        <p:sp>
          <p:nvSpPr>
            <p:cNvPr id="57" name="Left Bracket 56"/>
            <p:cNvSpPr/>
            <p:nvPr/>
          </p:nvSpPr>
          <p:spPr>
            <a:xfrm>
              <a:off x="1461286" y="181189"/>
              <a:ext cx="249080" cy="2666783"/>
            </a:xfrm>
            <a:prstGeom prst="leftBracket">
              <a:avLst/>
            </a:prstGeom>
            <a:ln w="38100">
              <a:solidFill>
                <a:srgbClr val="008C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sp>
        <p:nvSpPr>
          <p:cNvPr id="58" name="Left Bracket 57"/>
          <p:cNvSpPr/>
          <p:nvPr/>
        </p:nvSpPr>
        <p:spPr>
          <a:xfrm flipH="1">
            <a:off x="10022994" y="659601"/>
            <a:ext cx="214170" cy="3124609"/>
          </a:xfrm>
          <a:prstGeom prst="leftBracket">
            <a:avLst/>
          </a:prstGeom>
          <a:ln w="38100">
            <a:solidFill>
              <a:srgbClr val="008CF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1917013" y="1374973"/>
            <a:ext cx="455948" cy="3255185"/>
            <a:chOff x="393013" y="1032069"/>
            <a:chExt cx="455948" cy="3255185"/>
          </a:xfrm>
        </p:grpSpPr>
        <p:cxnSp>
          <p:nvCxnSpPr>
            <p:cNvPr id="13" name="Straight Connector 12"/>
            <p:cNvCxnSpPr>
              <a:stCxn id="29" idx="4"/>
              <a:endCxn id="64" idx="0"/>
            </p:cNvCxnSpPr>
            <p:nvPr/>
          </p:nvCxnSpPr>
          <p:spPr>
            <a:xfrm flipH="1">
              <a:off x="620987" y="1032069"/>
              <a:ext cx="14515" cy="2799237"/>
            </a:xfrm>
            <a:prstGeom prst="line">
              <a:avLst/>
            </a:prstGeom>
            <a:ln w="12700">
              <a:solidFill>
                <a:srgbClr val="008CF5"/>
              </a:solidFill>
            </a:ln>
            <a:effectLst>
              <a:glow rad="127000">
                <a:srgbClr val="008CF5">
                  <a:alpha val="50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" name="Group 4"/>
            <p:cNvGrpSpPr/>
            <p:nvPr/>
          </p:nvGrpSpPr>
          <p:grpSpPr>
            <a:xfrm>
              <a:off x="393013" y="3831306"/>
              <a:ext cx="455948" cy="455948"/>
              <a:chOff x="268476" y="3198923"/>
              <a:chExt cx="286946" cy="286946"/>
            </a:xfrm>
          </p:grpSpPr>
          <p:sp>
            <p:nvSpPr>
              <p:cNvPr id="64" name="Oval 63"/>
              <p:cNvSpPr/>
              <p:nvPr/>
            </p:nvSpPr>
            <p:spPr>
              <a:xfrm>
                <a:off x="268476" y="3198923"/>
                <a:ext cx="286946" cy="286946"/>
              </a:xfrm>
              <a:prstGeom prst="ellipse">
                <a:avLst/>
              </a:prstGeom>
              <a:solidFill>
                <a:srgbClr val="212121"/>
              </a:solidFill>
              <a:ln>
                <a:noFill/>
              </a:ln>
              <a:effectLst>
                <a:glow rad="127000">
                  <a:srgbClr val="008CF5"/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65" name="Oval 64"/>
              <p:cNvSpPr/>
              <p:nvPr/>
            </p:nvSpPr>
            <p:spPr>
              <a:xfrm>
                <a:off x="350491" y="3278258"/>
                <a:ext cx="122915" cy="122915"/>
              </a:xfrm>
              <a:prstGeom prst="ellipse">
                <a:avLst/>
              </a:prstGeom>
              <a:solidFill>
                <a:srgbClr val="008C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p:grpSp>
      </p:grpSp>
      <p:grpSp>
        <p:nvGrpSpPr>
          <p:cNvPr id="31" name="Group 30"/>
          <p:cNvGrpSpPr/>
          <p:nvPr/>
        </p:nvGrpSpPr>
        <p:grpSpPr>
          <a:xfrm>
            <a:off x="2084434" y="3920594"/>
            <a:ext cx="7672438" cy="2654675"/>
            <a:chOff x="560434" y="3549113"/>
            <a:chExt cx="7672438" cy="2654675"/>
          </a:xfrm>
        </p:grpSpPr>
        <p:grpSp>
          <p:nvGrpSpPr>
            <p:cNvPr id="23" name="Group 22"/>
            <p:cNvGrpSpPr/>
            <p:nvPr/>
          </p:nvGrpSpPr>
          <p:grpSpPr>
            <a:xfrm>
              <a:off x="620986" y="3549113"/>
              <a:ext cx="7597821" cy="2654675"/>
              <a:chOff x="1139780" y="2611241"/>
              <a:chExt cx="4733934" cy="2462475"/>
            </a:xfrm>
          </p:grpSpPr>
          <p:sp>
            <p:nvSpPr>
              <p:cNvPr id="18" name="Parallelogram 17"/>
              <p:cNvSpPr/>
              <p:nvPr/>
            </p:nvSpPr>
            <p:spPr>
              <a:xfrm>
                <a:off x="1139780" y="3102581"/>
                <a:ext cx="4733934" cy="1874096"/>
              </a:xfrm>
              <a:prstGeom prst="parallelogram">
                <a:avLst/>
              </a:prstGeom>
              <a:solidFill>
                <a:srgbClr val="212121"/>
              </a:solidFill>
              <a:ln>
                <a:noFill/>
              </a:ln>
              <a:effectLst>
                <a:glow rad="127000">
                  <a:srgbClr val="008CF5"/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2000" dirty="0">
                  <a:solidFill>
                    <a:prstClr val="white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" name="Parallelogram 6"/>
              <p:cNvSpPr/>
              <p:nvPr/>
            </p:nvSpPr>
            <p:spPr>
              <a:xfrm flipH="1">
                <a:off x="1357102" y="2611241"/>
                <a:ext cx="1403156" cy="534468"/>
              </a:xfrm>
              <a:prstGeom prst="parallelogram">
                <a:avLst/>
              </a:prstGeom>
              <a:solidFill>
                <a:srgbClr val="00FF4E">
                  <a:alpha val="7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ĐÁP ÁN</a:t>
                </a:r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1418483" y="4847084"/>
                <a:ext cx="3113455" cy="226632"/>
              </a:xfrm>
              <a:prstGeom prst="rect">
                <a:avLst/>
              </a:prstGeom>
              <a:solidFill>
                <a:srgbClr val="21212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p:grpSp>
        <p:cxnSp>
          <p:nvCxnSpPr>
            <p:cNvPr id="75" name="Straight Connector 74"/>
            <p:cNvCxnSpPr>
              <a:stCxn id="15" idx="3"/>
              <a:endCxn id="15" idx="1"/>
            </p:cNvCxnSpPr>
            <p:nvPr/>
          </p:nvCxnSpPr>
          <p:spPr>
            <a:xfrm>
              <a:off x="3221801" y="4031549"/>
              <a:ext cx="4997003" cy="0"/>
            </a:xfrm>
            <a:prstGeom prst="line">
              <a:avLst/>
            </a:prstGeom>
            <a:ln>
              <a:solidFill>
                <a:srgbClr val="008CF5"/>
              </a:solidFill>
            </a:ln>
            <a:effectLst>
              <a:glow rad="127000">
                <a:srgbClr val="008CF5">
                  <a:alpha val="50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/>
          </p:nvCxnSpPr>
          <p:spPr>
            <a:xfrm>
              <a:off x="878650" y="6032145"/>
              <a:ext cx="5519746" cy="0"/>
            </a:xfrm>
            <a:prstGeom prst="line">
              <a:avLst/>
            </a:prstGeom>
            <a:ln>
              <a:solidFill>
                <a:srgbClr val="008CF5"/>
              </a:solidFill>
            </a:ln>
            <a:effectLst>
              <a:glow rad="127000">
                <a:srgbClr val="008CF5">
                  <a:alpha val="50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/>
            <p:cNvSpPr/>
            <p:nvPr/>
          </p:nvSpPr>
          <p:spPr>
            <a:xfrm>
              <a:off x="560434" y="4031549"/>
              <a:ext cx="7672438" cy="2067626"/>
            </a:xfrm>
            <a:prstGeom prst="parallelogram">
              <a:avLst/>
            </a:prstGeom>
            <a:solidFill>
              <a:srgbClr val="008CF5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b="1" dirty="0">
                  <a:solidFill>
                    <a:prstClr val="white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</a:t>
              </a:r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10800000">
              <a:off x="3221801" y="3879674"/>
              <a:ext cx="4997003" cy="303750"/>
            </a:xfrm>
            <a:prstGeom prst="rect">
              <a:avLst/>
            </a:prstGeom>
          </p:spPr>
        </p:pic>
      </p:grpSp>
      <p:grpSp>
        <p:nvGrpSpPr>
          <p:cNvPr id="28" name="Group 27"/>
          <p:cNvGrpSpPr/>
          <p:nvPr/>
        </p:nvGrpSpPr>
        <p:grpSpPr>
          <a:xfrm>
            <a:off x="1622176" y="304399"/>
            <a:ext cx="1082288" cy="1082288"/>
            <a:chOff x="83662" y="159259"/>
            <a:chExt cx="1082288" cy="1082288"/>
          </a:xfrm>
        </p:grpSpPr>
        <p:sp>
          <p:nvSpPr>
            <p:cNvPr id="29" name="Oval 28"/>
            <p:cNvSpPr/>
            <p:nvPr/>
          </p:nvSpPr>
          <p:spPr>
            <a:xfrm>
              <a:off x="91433" y="170721"/>
              <a:ext cx="1059109" cy="1059109"/>
            </a:xfrm>
            <a:prstGeom prst="ellipse">
              <a:avLst/>
            </a:prstGeom>
            <a:solidFill>
              <a:srgbClr val="212121"/>
            </a:solidFill>
            <a:ln>
              <a:noFill/>
            </a:ln>
            <a:effectLst>
              <a:glow rad="127000">
                <a:srgbClr val="008CF5"/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0" b="1" dirty="0">
                <a:solidFill>
                  <a:srgbClr val="008CF5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3662" y="159259"/>
              <a:ext cx="1082288" cy="1082288"/>
            </a:xfrm>
            <a:prstGeom prst="rect">
              <a:avLst/>
            </a:prstGeom>
          </p:spPr>
        </p:pic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40649" y="240741"/>
              <a:ext cx="757177" cy="937456"/>
            </a:xfrm>
            <a:prstGeom prst="rect">
              <a:avLst/>
            </a:prstGeom>
          </p:spPr>
        </p:pic>
        <p:sp>
          <p:nvSpPr>
            <p:cNvPr id="34" name="TextBox 33"/>
            <p:cNvSpPr txBox="1"/>
            <p:nvPr/>
          </p:nvSpPr>
          <p:spPr>
            <a:xfrm>
              <a:off x="354551" y="277250"/>
              <a:ext cx="540533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5000" b="1" dirty="0">
                  <a:solidFill>
                    <a:srgbClr val="00FF4E"/>
                  </a:solidFill>
                  <a:effectLst>
                    <a:glow rad="88900">
                      <a:srgbClr val="00FF4E">
                        <a:alpha val="60000"/>
                      </a:srgbClr>
                    </a:glo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</p:grpSp>
      <p:sp>
        <p:nvSpPr>
          <p:cNvPr id="35" name="Parallelogram 34"/>
          <p:cNvSpPr/>
          <p:nvPr/>
        </p:nvSpPr>
        <p:spPr>
          <a:xfrm flipH="1">
            <a:off x="9339263" y="6650834"/>
            <a:ext cx="633410" cy="207169"/>
          </a:xfrm>
          <a:prstGeom prst="parallelogram">
            <a:avLst/>
          </a:prstGeom>
          <a:solidFill>
            <a:srgbClr val="00F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ANS</a:t>
            </a:r>
          </a:p>
        </p:txBody>
      </p:sp>
      <p:sp>
        <p:nvSpPr>
          <p:cNvPr id="37" name="Parallelogram 36">
            <a:hlinkClick r:id="rId10" action="ppaction://hlinksldjump"/>
          </p:cNvPr>
          <p:cNvSpPr/>
          <p:nvPr/>
        </p:nvSpPr>
        <p:spPr>
          <a:xfrm flipH="1">
            <a:off x="9972672" y="6650834"/>
            <a:ext cx="657224" cy="207169"/>
          </a:xfrm>
          <a:prstGeom prst="parallelogram">
            <a:avLst/>
          </a:prstGeom>
          <a:solidFill>
            <a:srgbClr val="00F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BACK</a:t>
            </a:r>
          </a:p>
        </p:txBody>
      </p:sp>
      <p:pic>
        <p:nvPicPr>
          <p:cNvPr id="38" name="Picture 115" descr="ALRMCLOK"/>
          <p:cNvPicPr>
            <a:picLocks noChangeAspect="1" noChangeArrowheads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0982" y="2220873"/>
            <a:ext cx="864426" cy="1045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" name="Oval 176"/>
          <p:cNvSpPr>
            <a:spLocks noChangeArrowheads="1"/>
          </p:cNvSpPr>
          <p:nvPr/>
        </p:nvSpPr>
        <p:spPr bwMode="auto">
          <a:xfrm>
            <a:off x="1912724" y="2520706"/>
            <a:ext cx="533400" cy="533400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50000">
                <a:schemeClr val="bg1">
                  <a:gamma/>
                  <a:tint val="60392"/>
                  <a:invGamma/>
                </a:schemeClr>
              </a:gs>
              <a:gs pos="100000">
                <a:schemeClr val="bg1"/>
              </a:gs>
            </a:gsLst>
            <a:lin ang="5400000" scaled="1"/>
          </a:gradFill>
          <a:ln w="9525" algn="ctr">
            <a:noFill/>
            <a:round/>
            <a:headEnd/>
            <a:tailEnd/>
          </a:ln>
          <a:effectLst/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0" hangingPunct="0"/>
            <a:r>
              <a:rPr lang="en-US" altLang="en-US" sz="2800" dirty="0">
                <a:solidFill>
                  <a:srgbClr val="DC2608"/>
                </a:solidFill>
                <a:latin typeface=".VnBlack" pitchFamily="34" charset="0"/>
              </a:rPr>
              <a:t>10</a:t>
            </a:r>
          </a:p>
        </p:txBody>
      </p:sp>
      <p:sp>
        <p:nvSpPr>
          <p:cNvPr id="45" name="Oval 176"/>
          <p:cNvSpPr>
            <a:spLocks noChangeArrowheads="1"/>
          </p:cNvSpPr>
          <p:nvPr/>
        </p:nvSpPr>
        <p:spPr bwMode="auto">
          <a:xfrm>
            <a:off x="1916823" y="2493275"/>
            <a:ext cx="533400" cy="533400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50000">
                <a:schemeClr val="bg1">
                  <a:gamma/>
                  <a:tint val="60392"/>
                  <a:invGamma/>
                </a:schemeClr>
              </a:gs>
              <a:gs pos="100000">
                <a:schemeClr val="bg1"/>
              </a:gs>
            </a:gsLst>
            <a:lin ang="5400000" scaled="1"/>
          </a:gradFill>
          <a:ln w="9525" algn="ctr">
            <a:noFill/>
            <a:round/>
            <a:headEnd/>
            <a:tailEnd/>
          </a:ln>
          <a:effectLst/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0" hangingPunct="0"/>
            <a:r>
              <a:rPr lang="en-US" altLang="en-US" sz="2800" dirty="0">
                <a:solidFill>
                  <a:srgbClr val="DC2608"/>
                </a:solidFill>
                <a:latin typeface=".VnBlack" pitchFamily="34" charset="0"/>
              </a:rPr>
              <a:t>9</a:t>
            </a:r>
          </a:p>
        </p:txBody>
      </p:sp>
      <p:sp>
        <p:nvSpPr>
          <p:cNvPr id="46" name="Oval 176"/>
          <p:cNvSpPr>
            <a:spLocks noChangeArrowheads="1"/>
          </p:cNvSpPr>
          <p:nvPr/>
        </p:nvSpPr>
        <p:spPr bwMode="auto">
          <a:xfrm>
            <a:off x="1912396" y="2534207"/>
            <a:ext cx="533400" cy="533400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50000">
                <a:schemeClr val="bg1">
                  <a:gamma/>
                  <a:tint val="60392"/>
                  <a:invGamma/>
                </a:schemeClr>
              </a:gs>
              <a:gs pos="100000">
                <a:schemeClr val="bg1"/>
              </a:gs>
            </a:gsLst>
            <a:lin ang="5400000" scaled="1"/>
          </a:gradFill>
          <a:ln w="9525" algn="ctr">
            <a:noFill/>
            <a:round/>
            <a:headEnd/>
            <a:tailEnd/>
          </a:ln>
          <a:effectLst/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0" hangingPunct="0"/>
            <a:r>
              <a:rPr lang="en-US" altLang="en-US" sz="2800" dirty="0">
                <a:solidFill>
                  <a:srgbClr val="DC2608"/>
                </a:solidFill>
                <a:latin typeface=".VnBlack" pitchFamily="34" charset="0"/>
              </a:rPr>
              <a:t>8</a:t>
            </a:r>
          </a:p>
        </p:txBody>
      </p:sp>
      <p:sp>
        <p:nvSpPr>
          <p:cNvPr id="47" name="Oval 176"/>
          <p:cNvSpPr>
            <a:spLocks noChangeArrowheads="1"/>
          </p:cNvSpPr>
          <p:nvPr/>
        </p:nvSpPr>
        <p:spPr bwMode="auto">
          <a:xfrm>
            <a:off x="1929580" y="2510117"/>
            <a:ext cx="533400" cy="533400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50000">
                <a:schemeClr val="bg1">
                  <a:gamma/>
                  <a:tint val="60392"/>
                  <a:invGamma/>
                </a:schemeClr>
              </a:gs>
              <a:gs pos="100000">
                <a:schemeClr val="bg1"/>
              </a:gs>
            </a:gsLst>
            <a:lin ang="5400000" scaled="1"/>
          </a:gradFill>
          <a:ln w="9525" algn="ctr">
            <a:noFill/>
            <a:round/>
            <a:headEnd/>
            <a:tailEnd/>
          </a:ln>
          <a:effectLst/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0" hangingPunct="0"/>
            <a:r>
              <a:rPr lang="en-US" altLang="en-US" sz="2800" dirty="0">
                <a:solidFill>
                  <a:srgbClr val="DC2608"/>
                </a:solidFill>
                <a:latin typeface=".VnBlack" pitchFamily="34" charset="0"/>
              </a:rPr>
              <a:t>7</a:t>
            </a:r>
          </a:p>
        </p:txBody>
      </p:sp>
      <p:sp>
        <p:nvSpPr>
          <p:cNvPr id="48" name="Oval 176"/>
          <p:cNvSpPr>
            <a:spLocks noChangeArrowheads="1"/>
          </p:cNvSpPr>
          <p:nvPr/>
        </p:nvSpPr>
        <p:spPr bwMode="auto">
          <a:xfrm>
            <a:off x="1916823" y="2524013"/>
            <a:ext cx="533400" cy="533400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50000">
                <a:schemeClr val="bg1">
                  <a:gamma/>
                  <a:tint val="60392"/>
                  <a:invGamma/>
                </a:schemeClr>
              </a:gs>
              <a:gs pos="100000">
                <a:schemeClr val="bg1"/>
              </a:gs>
            </a:gsLst>
            <a:lin ang="5400000" scaled="1"/>
          </a:gradFill>
          <a:ln w="9525" algn="ctr">
            <a:noFill/>
            <a:round/>
            <a:headEnd/>
            <a:tailEnd/>
          </a:ln>
          <a:effectLst/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0" hangingPunct="0"/>
            <a:r>
              <a:rPr lang="en-US" altLang="en-US" sz="2800" dirty="0">
                <a:solidFill>
                  <a:srgbClr val="DC2608"/>
                </a:solidFill>
                <a:latin typeface=".VnBlack" pitchFamily="34" charset="0"/>
              </a:rPr>
              <a:t>6</a:t>
            </a:r>
          </a:p>
        </p:txBody>
      </p:sp>
      <p:sp>
        <p:nvSpPr>
          <p:cNvPr id="49" name="Oval 176"/>
          <p:cNvSpPr>
            <a:spLocks noChangeArrowheads="1"/>
          </p:cNvSpPr>
          <p:nvPr/>
        </p:nvSpPr>
        <p:spPr bwMode="auto">
          <a:xfrm>
            <a:off x="1928229" y="2520437"/>
            <a:ext cx="533400" cy="533400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50000">
                <a:schemeClr val="bg1">
                  <a:gamma/>
                  <a:tint val="60392"/>
                  <a:invGamma/>
                </a:schemeClr>
              </a:gs>
              <a:gs pos="100000">
                <a:schemeClr val="bg1"/>
              </a:gs>
            </a:gsLst>
            <a:lin ang="5400000" scaled="1"/>
          </a:gradFill>
          <a:ln w="9525" algn="ctr">
            <a:noFill/>
            <a:round/>
            <a:headEnd/>
            <a:tailEnd/>
          </a:ln>
          <a:effectLst/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0" hangingPunct="0"/>
            <a:r>
              <a:rPr lang="en-US" altLang="en-US" sz="2800" dirty="0">
                <a:solidFill>
                  <a:srgbClr val="DC2608"/>
                </a:solidFill>
                <a:latin typeface=".VnBlack" pitchFamily="34" charset="0"/>
              </a:rPr>
              <a:t>5</a:t>
            </a:r>
          </a:p>
        </p:txBody>
      </p:sp>
      <p:sp>
        <p:nvSpPr>
          <p:cNvPr id="50" name="Oval 176"/>
          <p:cNvSpPr>
            <a:spLocks noChangeArrowheads="1"/>
          </p:cNvSpPr>
          <p:nvPr/>
        </p:nvSpPr>
        <p:spPr bwMode="auto">
          <a:xfrm>
            <a:off x="1893065" y="2522671"/>
            <a:ext cx="533400" cy="533400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50000">
                <a:schemeClr val="bg1">
                  <a:gamma/>
                  <a:tint val="60392"/>
                  <a:invGamma/>
                </a:schemeClr>
              </a:gs>
              <a:gs pos="100000">
                <a:schemeClr val="bg1"/>
              </a:gs>
            </a:gsLst>
            <a:lin ang="5400000" scaled="1"/>
          </a:gradFill>
          <a:ln w="9525" algn="ctr">
            <a:noFill/>
            <a:round/>
            <a:headEnd/>
            <a:tailEnd/>
          </a:ln>
          <a:effectLst/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0" hangingPunct="0"/>
            <a:r>
              <a:rPr lang="en-US" altLang="en-US" sz="2800" dirty="0">
                <a:solidFill>
                  <a:srgbClr val="DC2608"/>
                </a:solidFill>
                <a:latin typeface=".VnBlack" pitchFamily="34" charset="0"/>
              </a:rPr>
              <a:t>4</a:t>
            </a:r>
          </a:p>
        </p:txBody>
      </p:sp>
      <p:sp>
        <p:nvSpPr>
          <p:cNvPr id="51" name="Oval 176"/>
          <p:cNvSpPr>
            <a:spLocks noChangeArrowheads="1"/>
          </p:cNvSpPr>
          <p:nvPr/>
        </p:nvSpPr>
        <p:spPr bwMode="auto">
          <a:xfrm>
            <a:off x="1899967" y="2496637"/>
            <a:ext cx="533400" cy="533400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50000">
                <a:schemeClr val="bg1">
                  <a:gamma/>
                  <a:tint val="60392"/>
                  <a:invGamma/>
                </a:schemeClr>
              </a:gs>
              <a:gs pos="100000">
                <a:schemeClr val="bg1"/>
              </a:gs>
            </a:gsLst>
            <a:lin ang="5400000" scaled="1"/>
          </a:gradFill>
          <a:ln w="9525" algn="ctr">
            <a:noFill/>
            <a:round/>
            <a:headEnd/>
            <a:tailEnd/>
          </a:ln>
          <a:effectLst/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0" hangingPunct="0"/>
            <a:r>
              <a:rPr lang="en-US" altLang="en-US" sz="2800" dirty="0">
                <a:solidFill>
                  <a:srgbClr val="DC2608"/>
                </a:solidFill>
                <a:latin typeface=".VnBlack" pitchFamily="34" charset="0"/>
              </a:rPr>
              <a:t>3</a:t>
            </a:r>
          </a:p>
        </p:txBody>
      </p:sp>
      <p:sp>
        <p:nvSpPr>
          <p:cNvPr id="52" name="Oval 176"/>
          <p:cNvSpPr>
            <a:spLocks noChangeArrowheads="1"/>
          </p:cNvSpPr>
          <p:nvPr/>
        </p:nvSpPr>
        <p:spPr bwMode="auto">
          <a:xfrm>
            <a:off x="1917853" y="2514751"/>
            <a:ext cx="533400" cy="533400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50000">
                <a:schemeClr val="bg1">
                  <a:gamma/>
                  <a:tint val="60392"/>
                  <a:invGamma/>
                </a:schemeClr>
              </a:gs>
              <a:gs pos="100000">
                <a:schemeClr val="bg1"/>
              </a:gs>
            </a:gsLst>
            <a:lin ang="5400000" scaled="1"/>
          </a:gradFill>
          <a:ln w="9525" algn="ctr">
            <a:noFill/>
            <a:round/>
            <a:headEnd/>
            <a:tailEnd/>
          </a:ln>
          <a:effectLst/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0" hangingPunct="0"/>
            <a:r>
              <a:rPr lang="en-US" altLang="en-US" sz="2800" dirty="0">
                <a:solidFill>
                  <a:srgbClr val="DC2608"/>
                </a:solidFill>
                <a:latin typeface=".VnBlack" pitchFamily="34" charset="0"/>
              </a:rPr>
              <a:t>2</a:t>
            </a:r>
          </a:p>
        </p:txBody>
      </p:sp>
      <p:sp>
        <p:nvSpPr>
          <p:cNvPr id="56" name="Oval 176"/>
          <p:cNvSpPr>
            <a:spLocks noChangeArrowheads="1"/>
          </p:cNvSpPr>
          <p:nvPr/>
        </p:nvSpPr>
        <p:spPr bwMode="auto">
          <a:xfrm>
            <a:off x="1928229" y="2472993"/>
            <a:ext cx="533400" cy="533400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50000">
                <a:schemeClr val="bg1">
                  <a:gamma/>
                  <a:tint val="60392"/>
                  <a:invGamma/>
                </a:schemeClr>
              </a:gs>
              <a:gs pos="100000">
                <a:schemeClr val="bg1"/>
              </a:gs>
            </a:gsLst>
            <a:lin ang="5400000" scaled="1"/>
          </a:gradFill>
          <a:ln w="9525" algn="ctr">
            <a:noFill/>
            <a:round/>
            <a:headEnd/>
            <a:tailEnd/>
          </a:ln>
          <a:effectLst/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0" hangingPunct="0"/>
            <a:r>
              <a:rPr lang="en-US" altLang="en-US" sz="2800" dirty="0">
                <a:solidFill>
                  <a:srgbClr val="DC2608"/>
                </a:solidFill>
                <a:latin typeface=".VnBlack" pitchFamily="34" charset="0"/>
              </a:rPr>
              <a:t>1</a:t>
            </a:r>
          </a:p>
        </p:txBody>
      </p:sp>
      <p:sp>
        <p:nvSpPr>
          <p:cNvPr id="59" name="Oval 176"/>
          <p:cNvSpPr>
            <a:spLocks noChangeArrowheads="1"/>
          </p:cNvSpPr>
          <p:nvPr/>
        </p:nvSpPr>
        <p:spPr bwMode="auto">
          <a:xfrm>
            <a:off x="1886321" y="2502321"/>
            <a:ext cx="533400" cy="533400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50000">
                <a:schemeClr val="bg1">
                  <a:gamma/>
                  <a:tint val="60392"/>
                  <a:invGamma/>
                </a:schemeClr>
              </a:gs>
              <a:gs pos="100000">
                <a:schemeClr val="bg1"/>
              </a:gs>
            </a:gsLst>
            <a:lin ang="5400000" scaled="1"/>
          </a:gradFill>
          <a:ln w="9525" algn="ctr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0" hangingPunct="0">
              <a:defRPr/>
            </a:pPr>
            <a:r>
              <a:rPr lang="en-US" sz="2800" dirty="0">
                <a:solidFill>
                  <a:srgbClr val="DC2608"/>
                </a:solidFill>
                <a:latin typeface=".VnBlack" pitchFamily="34" charset="0"/>
              </a:rPr>
              <a:t>0</a:t>
            </a:r>
          </a:p>
        </p:txBody>
      </p:sp>
      <p:pic>
        <p:nvPicPr>
          <p:cNvPr id="42" name="Picture 41">
            <a:hlinkHover r:id="rId13" highlightClick="1">
              <a:snd r:embed="rId12" name="applause.wav"/>
            </a:hlinkHover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6886" y="5542065"/>
            <a:ext cx="1374162" cy="1315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469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2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3beep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2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3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beep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beep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beep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beep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000"/>
                            </p:stCondLst>
                            <p:childTnLst>
                              <p:par>
                                <p:cTn id="40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beep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beep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0"/>
                            </p:stCondLst>
                            <p:childTnLst>
                              <p:par>
                                <p:cTn id="46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beep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6000"/>
                            </p:stCondLst>
                            <p:childTnLst>
                              <p:par>
                                <p:cTn id="49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beep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7000"/>
                            </p:stCondLst>
                            <p:childTnLst>
                              <p:par>
                                <p:cTn id="52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beep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8000"/>
                            </p:stCondLst>
                            <p:childTnLst>
                              <p:par>
                                <p:cTn id="55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beep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9000"/>
                            </p:stCondLst>
                            <p:childTnLst>
                              <p:par>
                                <p:cTn id="58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GUN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60" restart="whenNotActive" fill="hold" evtFilter="cancelBubble" nodeType="interactiveSeq">
                <p:stCondLst>
                  <p:cond evt="onClick" delay="0">
                    <p:tgtEl>
                      <p:spTgt spid="3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1" fill="hold">
                      <p:stCondLst>
                        <p:cond delay="0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200"/>
                            </p:stCondLst>
                            <p:childTnLst>
                              <p:par>
                                <p:cTn id="67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3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3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3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3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fins__success-2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5"/>
                  </p:tgtEl>
                </p:cond>
              </p:nextCondLst>
            </p:seq>
          </p:childTnLst>
        </p:cTn>
      </p:par>
    </p:tnLst>
    <p:bldLst>
      <p:bldP spid="60" grpId="0" animBg="1"/>
      <p:bldP spid="58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6" grpId="0" animBg="1"/>
      <p:bldP spid="5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ctangle 59"/>
          <p:cNvSpPr/>
          <p:nvPr/>
        </p:nvSpPr>
        <p:spPr>
          <a:xfrm>
            <a:off x="3077528" y="751039"/>
            <a:ext cx="7159636" cy="2885460"/>
          </a:xfrm>
          <a:prstGeom prst="rect">
            <a:avLst/>
          </a:prstGeom>
          <a:solidFill>
            <a:srgbClr val="008CF5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i="1" dirty="0" smtClean="0">
                <a:solidFill>
                  <a:srgbClr val="FFFF00"/>
                </a:solidFill>
                <a:latin typeface="Calibri" panose="020F0502020204030204"/>
              </a:rPr>
              <a:t>Câu hỏi: Nhập câu hỏi vào đây</a:t>
            </a:r>
            <a:endParaRPr lang="en-US" sz="2400" b="1" dirty="0">
              <a:solidFill>
                <a:srgbClr val="FFFF00"/>
              </a:solidFill>
              <a:latin typeface="Calibri" panose="020F0502020204030204"/>
            </a:endParaRPr>
          </a:p>
          <a:p>
            <a:r>
              <a:rPr lang="en-US" sz="2400" dirty="0">
                <a:solidFill>
                  <a:prstClr val="white"/>
                </a:solidFill>
                <a:latin typeface="Calibri" panose="020F0502020204030204"/>
              </a:rPr>
              <a:t>   A. </a:t>
            </a:r>
            <a:r>
              <a:rPr lang="en-US" sz="2400" dirty="0" smtClean="0">
                <a:solidFill>
                  <a:prstClr val="white"/>
                </a:solidFill>
                <a:latin typeface="Calibri" panose="020F0502020204030204"/>
              </a:rPr>
              <a:t>Đáp án 1</a:t>
            </a:r>
            <a:endParaRPr lang="en-US" sz="2400" dirty="0">
              <a:solidFill>
                <a:prstClr val="white"/>
              </a:solidFill>
              <a:latin typeface="Calibri" panose="020F0502020204030204"/>
            </a:endParaRPr>
          </a:p>
          <a:p>
            <a:r>
              <a:rPr lang="en-US" sz="2400" dirty="0">
                <a:solidFill>
                  <a:prstClr val="white"/>
                </a:solidFill>
                <a:latin typeface="Calibri" panose="020F0502020204030204"/>
              </a:rPr>
              <a:t>   </a:t>
            </a:r>
            <a:r>
              <a:rPr lang="en-US" sz="2400" dirty="0">
                <a:solidFill>
                  <a:srgbClr val="00FF00"/>
                </a:solidFill>
                <a:latin typeface="Calibri" panose="020F0502020204030204"/>
              </a:rPr>
              <a:t>B. </a:t>
            </a:r>
            <a:r>
              <a:rPr lang="en-US" sz="2400" dirty="0" smtClean="0">
                <a:solidFill>
                  <a:srgbClr val="00FF00"/>
                </a:solidFill>
                <a:latin typeface="Calibri" panose="020F0502020204030204"/>
              </a:rPr>
              <a:t>Đáp  án 2</a:t>
            </a:r>
            <a:r>
              <a:rPr lang="en-US" sz="2400" dirty="0" smtClean="0">
                <a:solidFill>
                  <a:prstClr val="white"/>
                </a:solidFill>
                <a:latin typeface="Calibri" panose="020F0502020204030204"/>
              </a:rPr>
              <a:t>  </a:t>
            </a:r>
          </a:p>
          <a:p>
            <a:r>
              <a:rPr lang="en-US" sz="2400" dirty="0">
                <a:solidFill>
                  <a:prstClr val="white"/>
                </a:solidFill>
                <a:latin typeface="Calibri" panose="020F0502020204030204"/>
              </a:rPr>
              <a:t> </a:t>
            </a:r>
            <a:r>
              <a:rPr lang="en-US" sz="2400" dirty="0" smtClean="0">
                <a:solidFill>
                  <a:prstClr val="white"/>
                </a:solidFill>
                <a:latin typeface="Calibri" panose="020F0502020204030204"/>
              </a:rPr>
              <a:t> </a:t>
            </a:r>
            <a:r>
              <a:rPr lang="en-US" sz="2400" dirty="0" smtClean="0">
                <a:solidFill>
                  <a:prstClr val="white"/>
                </a:solidFill>
                <a:latin typeface="Calibri" panose="020F0502020204030204"/>
              </a:rPr>
              <a:t> C. </a:t>
            </a:r>
            <a:r>
              <a:rPr lang="en-US" sz="2400" dirty="0" smtClean="0">
                <a:solidFill>
                  <a:prstClr val="white"/>
                </a:solidFill>
                <a:latin typeface="Calibri" panose="020F0502020204030204"/>
              </a:rPr>
              <a:t>Đáp án 3</a:t>
            </a:r>
            <a:r>
              <a:rPr lang="en-US" sz="2400" dirty="0" smtClean="0">
                <a:solidFill>
                  <a:prstClr val="white"/>
                </a:solidFill>
                <a:latin typeface="Calibri" panose="020F0502020204030204"/>
              </a:rPr>
              <a:t>.</a:t>
            </a:r>
          </a:p>
          <a:p>
            <a:r>
              <a:rPr lang="en-US" sz="2400" dirty="0" smtClean="0">
                <a:solidFill>
                  <a:prstClr val="white"/>
                </a:solidFill>
                <a:latin typeface="Calibri" panose="020F0502020204030204"/>
              </a:rPr>
              <a:t>   </a:t>
            </a:r>
            <a:r>
              <a:rPr lang="en-US" sz="2400" dirty="0">
                <a:solidFill>
                  <a:srgbClr val="00FF00"/>
                </a:solidFill>
                <a:latin typeface="Calibri" panose="020F0502020204030204"/>
              </a:rPr>
              <a:t>D. </a:t>
            </a:r>
            <a:r>
              <a:rPr lang="en-US" sz="2400" dirty="0" smtClean="0">
                <a:solidFill>
                  <a:srgbClr val="00FF00"/>
                </a:solidFill>
                <a:latin typeface="Calibri" panose="020F0502020204030204"/>
              </a:rPr>
              <a:t>Đáp án 4</a:t>
            </a:r>
            <a:endParaRPr lang="en-US" sz="2400" dirty="0">
              <a:solidFill>
                <a:srgbClr val="00FF00"/>
              </a:solidFill>
              <a:latin typeface="Calibri" panose="020F0502020204030204"/>
            </a:endParaRPr>
          </a:p>
        </p:txBody>
      </p:sp>
      <p:grpSp>
        <p:nvGrpSpPr>
          <p:cNvPr id="61" name="Group 60"/>
          <p:cNvGrpSpPr/>
          <p:nvPr/>
        </p:nvGrpSpPr>
        <p:grpSpPr>
          <a:xfrm>
            <a:off x="2819978" y="631465"/>
            <a:ext cx="387790" cy="3124609"/>
            <a:chOff x="1322576" y="181189"/>
            <a:chExt cx="387790" cy="2666783"/>
          </a:xfrm>
        </p:grpSpPr>
        <p:grpSp>
          <p:nvGrpSpPr>
            <p:cNvPr id="53" name="Group 52"/>
            <p:cNvGrpSpPr/>
            <p:nvPr/>
          </p:nvGrpSpPr>
          <p:grpSpPr>
            <a:xfrm>
              <a:off x="1322576" y="1379570"/>
              <a:ext cx="286946" cy="286946"/>
              <a:chOff x="505017" y="3662327"/>
              <a:chExt cx="286946" cy="286946"/>
            </a:xfrm>
          </p:grpSpPr>
          <p:sp>
            <p:nvSpPr>
              <p:cNvPr id="54" name="Oval 53"/>
              <p:cNvSpPr/>
              <p:nvPr/>
            </p:nvSpPr>
            <p:spPr>
              <a:xfrm>
                <a:off x="505017" y="3662327"/>
                <a:ext cx="286946" cy="286946"/>
              </a:xfrm>
              <a:prstGeom prst="ellipse">
                <a:avLst/>
              </a:prstGeom>
              <a:solidFill>
                <a:srgbClr val="212121"/>
              </a:solidFill>
              <a:ln>
                <a:noFill/>
              </a:ln>
              <a:effectLst>
                <a:glow rad="127000">
                  <a:srgbClr val="008CF5"/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55" name="Oval 54"/>
              <p:cNvSpPr/>
              <p:nvPr/>
            </p:nvSpPr>
            <p:spPr>
              <a:xfrm>
                <a:off x="587032" y="3741662"/>
                <a:ext cx="122915" cy="122915"/>
              </a:xfrm>
              <a:prstGeom prst="ellipse">
                <a:avLst/>
              </a:prstGeom>
              <a:solidFill>
                <a:srgbClr val="008C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p:grpSp>
        <p:sp>
          <p:nvSpPr>
            <p:cNvPr id="57" name="Left Bracket 56"/>
            <p:cNvSpPr/>
            <p:nvPr/>
          </p:nvSpPr>
          <p:spPr>
            <a:xfrm>
              <a:off x="1461286" y="181189"/>
              <a:ext cx="249080" cy="2666783"/>
            </a:xfrm>
            <a:prstGeom prst="leftBracket">
              <a:avLst/>
            </a:prstGeom>
            <a:ln w="38100">
              <a:solidFill>
                <a:srgbClr val="008C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sp>
        <p:nvSpPr>
          <p:cNvPr id="58" name="Left Bracket 57"/>
          <p:cNvSpPr/>
          <p:nvPr/>
        </p:nvSpPr>
        <p:spPr>
          <a:xfrm flipH="1">
            <a:off x="10022994" y="659601"/>
            <a:ext cx="214170" cy="3124609"/>
          </a:xfrm>
          <a:prstGeom prst="leftBracket">
            <a:avLst/>
          </a:prstGeom>
          <a:ln w="38100">
            <a:solidFill>
              <a:srgbClr val="008CF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1917013" y="1374973"/>
            <a:ext cx="455948" cy="3255185"/>
            <a:chOff x="393013" y="1032069"/>
            <a:chExt cx="455948" cy="3255185"/>
          </a:xfrm>
        </p:grpSpPr>
        <p:cxnSp>
          <p:nvCxnSpPr>
            <p:cNvPr id="13" name="Straight Connector 12"/>
            <p:cNvCxnSpPr>
              <a:stCxn id="29" idx="4"/>
              <a:endCxn id="64" idx="0"/>
            </p:cNvCxnSpPr>
            <p:nvPr/>
          </p:nvCxnSpPr>
          <p:spPr>
            <a:xfrm flipH="1">
              <a:off x="620987" y="1032069"/>
              <a:ext cx="14515" cy="2799237"/>
            </a:xfrm>
            <a:prstGeom prst="line">
              <a:avLst/>
            </a:prstGeom>
            <a:ln w="12700">
              <a:solidFill>
                <a:srgbClr val="008CF5"/>
              </a:solidFill>
            </a:ln>
            <a:effectLst>
              <a:glow rad="127000">
                <a:srgbClr val="008CF5">
                  <a:alpha val="50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" name="Group 4"/>
            <p:cNvGrpSpPr/>
            <p:nvPr/>
          </p:nvGrpSpPr>
          <p:grpSpPr>
            <a:xfrm>
              <a:off x="393013" y="3831306"/>
              <a:ext cx="455948" cy="455948"/>
              <a:chOff x="268476" y="3198923"/>
              <a:chExt cx="286946" cy="286946"/>
            </a:xfrm>
          </p:grpSpPr>
          <p:sp>
            <p:nvSpPr>
              <p:cNvPr id="64" name="Oval 63"/>
              <p:cNvSpPr/>
              <p:nvPr/>
            </p:nvSpPr>
            <p:spPr>
              <a:xfrm>
                <a:off x="268476" y="3198923"/>
                <a:ext cx="286946" cy="286946"/>
              </a:xfrm>
              <a:prstGeom prst="ellipse">
                <a:avLst/>
              </a:prstGeom>
              <a:solidFill>
                <a:srgbClr val="212121"/>
              </a:solidFill>
              <a:ln>
                <a:noFill/>
              </a:ln>
              <a:effectLst>
                <a:glow rad="127000">
                  <a:srgbClr val="008CF5"/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65" name="Oval 64"/>
              <p:cNvSpPr/>
              <p:nvPr/>
            </p:nvSpPr>
            <p:spPr>
              <a:xfrm>
                <a:off x="350491" y="3278258"/>
                <a:ext cx="122915" cy="122915"/>
              </a:xfrm>
              <a:prstGeom prst="ellipse">
                <a:avLst/>
              </a:prstGeom>
              <a:solidFill>
                <a:srgbClr val="008C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p:grpSp>
      </p:grpSp>
      <p:grpSp>
        <p:nvGrpSpPr>
          <p:cNvPr id="31" name="Group 30"/>
          <p:cNvGrpSpPr/>
          <p:nvPr/>
        </p:nvGrpSpPr>
        <p:grpSpPr>
          <a:xfrm>
            <a:off x="2084434" y="3920594"/>
            <a:ext cx="7672438" cy="2654675"/>
            <a:chOff x="560434" y="3549113"/>
            <a:chExt cx="7672438" cy="2654675"/>
          </a:xfrm>
        </p:grpSpPr>
        <p:grpSp>
          <p:nvGrpSpPr>
            <p:cNvPr id="23" name="Group 22"/>
            <p:cNvGrpSpPr/>
            <p:nvPr/>
          </p:nvGrpSpPr>
          <p:grpSpPr>
            <a:xfrm>
              <a:off x="620986" y="3549113"/>
              <a:ext cx="7597821" cy="2654675"/>
              <a:chOff x="1139780" y="2611241"/>
              <a:chExt cx="4733934" cy="2462475"/>
            </a:xfrm>
          </p:grpSpPr>
          <p:sp>
            <p:nvSpPr>
              <p:cNvPr id="18" name="Parallelogram 17"/>
              <p:cNvSpPr/>
              <p:nvPr/>
            </p:nvSpPr>
            <p:spPr>
              <a:xfrm>
                <a:off x="1139780" y="3102581"/>
                <a:ext cx="4733934" cy="1874096"/>
              </a:xfrm>
              <a:prstGeom prst="parallelogram">
                <a:avLst/>
              </a:prstGeom>
              <a:solidFill>
                <a:srgbClr val="212121"/>
              </a:solidFill>
              <a:ln>
                <a:noFill/>
              </a:ln>
              <a:effectLst>
                <a:glow rad="127000">
                  <a:srgbClr val="008CF5"/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2000" dirty="0">
                  <a:solidFill>
                    <a:prstClr val="white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" name="Parallelogram 6"/>
              <p:cNvSpPr/>
              <p:nvPr/>
            </p:nvSpPr>
            <p:spPr>
              <a:xfrm flipH="1">
                <a:off x="1357102" y="2611241"/>
                <a:ext cx="1403156" cy="534468"/>
              </a:xfrm>
              <a:prstGeom prst="parallelogram">
                <a:avLst/>
              </a:prstGeom>
              <a:solidFill>
                <a:srgbClr val="00FF4E">
                  <a:alpha val="7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ĐÁP ÁN</a:t>
                </a:r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1418483" y="4847084"/>
                <a:ext cx="3113455" cy="226632"/>
              </a:xfrm>
              <a:prstGeom prst="rect">
                <a:avLst/>
              </a:prstGeom>
              <a:solidFill>
                <a:srgbClr val="21212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p:grpSp>
        <p:cxnSp>
          <p:nvCxnSpPr>
            <p:cNvPr id="75" name="Straight Connector 74"/>
            <p:cNvCxnSpPr>
              <a:stCxn id="15" idx="3"/>
              <a:endCxn id="15" idx="1"/>
            </p:cNvCxnSpPr>
            <p:nvPr/>
          </p:nvCxnSpPr>
          <p:spPr>
            <a:xfrm>
              <a:off x="3221801" y="4031549"/>
              <a:ext cx="4997003" cy="0"/>
            </a:xfrm>
            <a:prstGeom prst="line">
              <a:avLst/>
            </a:prstGeom>
            <a:ln>
              <a:solidFill>
                <a:srgbClr val="008CF5"/>
              </a:solidFill>
            </a:ln>
            <a:effectLst>
              <a:glow rad="127000">
                <a:srgbClr val="008CF5">
                  <a:alpha val="50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/>
          </p:nvCxnSpPr>
          <p:spPr>
            <a:xfrm>
              <a:off x="878650" y="6032145"/>
              <a:ext cx="5519746" cy="0"/>
            </a:xfrm>
            <a:prstGeom prst="line">
              <a:avLst/>
            </a:prstGeom>
            <a:ln>
              <a:solidFill>
                <a:srgbClr val="008CF5"/>
              </a:solidFill>
            </a:ln>
            <a:effectLst>
              <a:glow rad="127000">
                <a:srgbClr val="008CF5">
                  <a:alpha val="50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/>
            <p:cNvSpPr/>
            <p:nvPr/>
          </p:nvSpPr>
          <p:spPr>
            <a:xfrm>
              <a:off x="560434" y="4031549"/>
              <a:ext cx="7672438" cy="2067626"/>
            </a:xfrm>
            <a:prstGeom prst="parallelogram">
              <a:avLst/>
            </a:prstGeom>
            <a:solidFill>
              <a:srgbClr val="008CF5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b="1" dirty="0">
                  <a:solidFill>
                    <a:prstClr val="white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</a:t>
              </a:r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10800000">
              <a:off x="3221801" y="3879674"/>
              <a:ext cx="4997003" cy="303750"/>
            </a:xfrm>
            <a:prstGeom prst="rect">
              <a:avLst/>
            </a:prstGeom>
          </p:spPr>
        </p:pic>
      </p:grpSp>
      <p:grpSp>
        <p:nvGrpSpPr>
          <p:cNvPr id="28" name="Group 27"/>
          <p:cNvGrpSpPr/>
          <p:nvPr/>
        </p:nvGrpSpPr>
        <p:grpSpPr>
          <a:xfrm>
            <a:off x="1622176" y="304399"/>
            <a:ext cx="1082288" cy="1082288"/>
            <a:chOff x="83662" y="159259"/>
            <a:chExt cx="1082288" cy="1082288"/>
          </a:xfrm>
        </p:grpSpPr>
        <p:sp>
          <p:nvSpPr>
            <p:cNvPr id="29" name="Oval 28"/>
            <p:cNvSpPr/>
            <p:nvPr/>
          </p:nvSpPr>
          <p:spPr>
            <a:xfrm>
              <a:off x="91433" y="170721"/>
              <a:ext cx="1059109" cy="1059109"/>
            </a:xfrm>
            <a:prstGeom prst="ellipse">
              <a:avLst/>
            </a:prstGeom>
            <a:solidFill>
              <a:srgbClr val="212121"/>
            </a:solidFill>
            <a:ln>
              <a:noFill/>
            </a:ln>
            <a:effectLst>
              <a:glow rad="127000">
                <a:srgbClr val="008CF5"/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0" b="1" dirty="0">
                <a:solidFill>
                  <a:srgbClr val="008CF5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3662" y="159259"/>
              <a:ext cx="1082288" cy="1082288"/>
            </a:xfrm>
            <a:prstGeom prst="rect">
              <a:avLst/>
            </a:prstGeom>
          </p:spPr>
        </p:pic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40649" y="240741"/>
              <a:ext cx="757177" cy="937456"/>
            </a:xfrm>
            <a:prstGeom prst="rect">
              <a:avLst/>
            </a:prstGeom>
          </p:spPr>
        </p:pic>
        <p:sp>
          <p:nvSpPr>
            <p:cNvPr id="34" name="TextBox 33"/>
            <p:cNvSpPr txBox="1"/>
            <p:nvPr/>
          </p:nvSpPr>
          <p:spPr>
            <a:xfrm>
              <a:off x="354551" y="277250"/>
              <a:ext cx="540533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5000" b="1" dirty="0" smtClean="0">
                  <a:solidFill>
                    <a:srgbClr val="00FF4E"/>
                  </a:solidFill>
                  <a:effectLst>
                    <a:glow rad="88900">
                      <a:srgbClr val="00FF4E">
                        <a:alpha val="60000"/>
                      </a:srgbClr>
                    </a:glo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endParaRPr lang="en-US" sz="5000" b="1" dirty="0">
                <a:solidFill>
                  <a:srgbClr val="00FF4E"/>
                </a:solidFill>
                <a:effectLst>
                  <a:glow rad="88900">
                    <a:srgbClr val="00FF4E">
                      <a:alpha val="60000"/>
                    </a:srgb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5" name="Parallelogram 34"/>
          <p:cNvSpPr/>
          <p:nvPr/>
        </p:nvSpPr>
        <p:spPr>
          <a:xfrm flipH="1">
            <a:off x="9339263" y="6650834"/>
            <a:ext cx="633410" cy="207169"/>
          </a:xfrm>
          <a:prstGeom prst="parallelogram">
            <a:avLst/>
          </a:prstGeom>
          <a:solidFill>
            <a:srgbClr val="00F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ANS</a:t>
            </a:r>
          </a:p>
        </p:txBody>
      </p:sp>
      <p:sp>
        <p:nvSpPr>
          <p:cNvPr id="37" name="Parallelogram 36">
            <a:hlinkClick r:id="rId10" action="ppaction://hlinksldjump"/>
          </p:cNvPr>
          <p:cNvSpPr/>
          <p:nvPr/>
        </p:nvSpPr>
        <p:spPr>
          <a:xfrm flipH="1">
            <a:off x="9972672" y="6650834"/>
            <a:ext cx="657224" cy="207169"/>
          </a:xfrm>
          <a:prstGeom prst="parallelogram">
            <a:avLst/>
          </a:prstGeom>
          <a:solidFill>
            <a:srgbClr val="00F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BACK</a:t>
            </a:r>
          </a:p>
        </p:txBody>
      </p:sp>
      <p:pic>
        <p:nvPicPr>
          <p:cNvPr id="38" name="Picture 115" descr="ALRMCLOK"/>
          <p:cNvPicPr>
            <a:picLocks noChangeAspect="1" noChangeArrowheads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0982" y="2220873"/>
            <a:ext cx="864426" cy="1045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" name="Oval 176"/>
          <p:cNvSpPr>
            <a:spLocks noChangeArrowheads="1"/>
          </p:cNvSpPr>
          <p:nvPr/>
        </p:nvSpPr>
        <p:spPr bwMode="auto">
          <a:xfrm>
            <a:off x="1912724" y="2520706"/>
            <a:ext cx="533400" cy="533400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50000">
                <a:schemeClr val="bg1">
                  <a:gamma/>
                  <a:tint val="60392"/>
                  <a:invGamma/>
                </a:schemeClr>
              </a:gs>
              <a:gs pos="100000">
                <a:schemeClr val="bg1"/>
              </a:gs>
            </a:gsLst>
            <a:lin ang="5400000" scaled="1"/>
          </a:gradFill>
          <a:ln w="9525" algn="ctr">
            <a:noFill/>
            <a:round/>
            <a:headEnd/>
            <a:tailEnd/>
          </a:ln>
          <a:effectLst/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0" hangingPunct="0"/>
            <a:r>
              <a:rPr lang="en-US" altLang="en-US" sz="2800" dirty="0">
                <a:solidFill>
                  <a:srgbClr val="DC2608"/>
                </a:solidFill>
                <a:latin typeface=".VnBlack" pitchFamily="34" charset="0"/>
              </a:rPr>
              <a:t>10</a:t>
            </a:r>
          </a:p>
        </p:txBody>
      </p:sp>
      <p:sp>
        <p:nvSpPr>
          <p:cNvPr id="45" name="Oval 176"/>
          <p:cNvSpPr>
            <a:spLocks noChangeArrowheads="1"/>
          </p:cNvSpPr>
          <p:nvPr/>
        </p:nvSpPr>
        <p:spPr bwMode="auto">
          <a:xfrm>
            <a:off x="1916823" y="2493275"/>
            <a:ext cx="533400" cy="533400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50000">
                <a:schemeClr val="bg1">
                  <a:gamma/>
                  <a:tint val="60392"/>
                  <a:invGamma/>
                </a:schemeClr>
              </a:gs>
              <a:gs pos="100000">
                <a:schemeClr val="bg1"/>
              </a:gs>
            </a:gsLst>
            <a:lin ang="5400000" scaled="1"/>
          </a:gradFill>
          <a:ln w="9525" algn="ctr">
            <a:noFill/>
            <a:round/>
            <a:headEnd/>
            <a:tailEnd/>
          </a:ln>
          <a:effectLst/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0" hangingPunct="0"/>
            <a:r>
              <a:rPr lang="en-US" altLang="en-US" sz="2800" dirty="0">
                <a:solidFill>
                  <a:srgbClr val="DC2608"/>
                </a:solidFill>
                <a:latin typeface=".VnBlack" pitchFamily="34" charset="0"/>
              </a:rPr>
              <a:t>9</a:t>
            </a:r>
          </a:p>
        </p:txBody>
      </p:sp>
      <p:sp>
        <p:nvSpPr>
          <p:cNvPr id="46" name="Oval 176"/>
          <p:cNvSpPr>
            <a:spLocks noChangeArrowheads="1"/>
          </p:cNvSpPr>
          <p:nvPr/>
        </p:nvSpPr>
        <p:spPr bwMode="auto">
          <a:xfrm>
            <a:off x="1912396" y="2534207"/>
            <a:ext cx="533400" cy="533400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50000">
                <a:schemeClr val="bg1">
                  <a:gamma/>
                  <a:tint val="60392"/>
                  <a:invGamma/>
                </a:schemeClr>
              </a:gs>
              <a:gs pos="100000">
                <a:schemeClr val="bg1"/>
              </a:gs>
            </a:gsLst>
            <a:lin ang="5400000" scaled="1"/>
          </a:gradFill>
          <a:ln w="9525" algn="ctr">
            <a:noFill/>
            <a:round/>
            <a:headEnd/>
            <a:tailEnd/>
          </a:ln>
          <a:effectLst/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0" hangingPunct="0"/>
            <a:r>
              <a:rPr lang="en-US" altLang="en-US" sz="2800" dirty="0">
                <a:solidFill>
                  <a:srgbClr val="DC2608"/>
                </a:solidFill>
                <a:latin typeface=".VnBlack" pitchFamily="34" charset="0"/>
              </a:rPr>
              <a:t>8</a:t>
            </a:r>
          </a:p>
        </p:txBody>
      </p:sp>
      <p:sp>
        <p:nvSpPr>
          <p:cNvPr id="47" name="Oval 176"/>
          <p:cNvSpPr>
            <a:spLocks noChangeArrowheads="1"/>
          </p:cNvSpPr>
          <p:nvPr/>
        </p:nvSpPr>
        <p:spPr bwMode="auto">
          <a:xfrm>
            <a:off x="1929580" y="2510117"/>
            <a:ext cx="533400" cy="533400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50000">
                <a:schemeClr val="bg1">
                  <a:gamma/>
                  <a:tint val="60392"/>
                  <a:invGamma/>
                </a:schemeClr>
              </a:gs>
              <a:gs pos="100000">
                <a:schemeClr val="bg1"/>
              </a:gs>
            </a:gsLst>
            <a:lin ang="5400000" scaled="1"/>
          </a:gradFill>
          <a:ln w="9525" algn="ctr">
            <a:noFill/>
            <a:round/>
            <a:headEnd/>
            <a:tailEnd/>
          </a:ln>
          <a:effectLst/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0" hangingPunct="0"/>
            <a:r>
              <a:rPr lang="en-US" altLang="en-US" sz="2800" dirty="0">
                <a:solidFill>
                  <a:srgbClr val="DC2608"/>
                </a:solidFill>
                <a:latin typeface=".VnBlack" pitchFamily="34" charset="0"/>
              </a:rPr>
              <a:t>7</a:t>
            </a:r>
          </a:p>
        </p:txBody>
      </p:sp>
      <p:sp>
        <p:nvSpPr>
          <p:cNvPr id="48" name="Oval 176"/>
          <p:cNvSpPr>
            <a:spLocks noChangeArrowheads="1"/>
          </p:cNvSpPr>
          <p:nvPr/>
        </p:nvSpPr>
        <p:spPr bwMode="auto">
          <a:xfrm>
            <a:off x="1916823" y="2524013"/>
            <a:ext cx="533400" cy="533400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50000">
                <a:schemeClr val="bg1">
                  <a:gamma/>
                  <a:tint val="60392"/>
                  <a:invGamma/>
                </a:schemeClr>
              </a:gs>
              <a:gs pos="100000">
                <a:schemeClr val="bg1"/>
              </a:gs>
            </a:gsLst>
            <a:lin ang="5400000" scaled="1"/>
          </a:gradFill>
          <a:ln w="9525" algn="ctr">
            <a:noFill/>
            <a:round/>
            <a:headEnd/>
            <a:tailEnd/>
          </a:ln>
          <a:effectLst/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0" hangingPunct="0"/>
            <a:r>
              <a:rPr lang="en-US" altLang="en-US" sz="2800" dirty="0">
                <a:solidFill>
                  <a:srgbClr val="DC2608"/>
                </a:solidFill>
                <a:latin typeface=".VnBlack" pitchFamily="34" charset="0"/>
              </a:rPr>
              <a:t>6</a:t>
            </a:r>
          </a:p>
        </p:txBody>
      </p:sp>
      <p:sp>
        <p:nvSpPr>
          <p:cNvPr id="49" name="Oval 176"/>
          <p:cNvSpPr>
            <a:spLocks noChangeArrowheads="1"/>
          </p:cNvSpPr>
          <p:nvPr/>
        </p:nvSpPr>
        <p:spPr bwMode="auto">
          <a:xfrm>
            <a:off x="1928229" y="2520437"/>
            <a:ext cx="533400" cy="533400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50000">
                <a:schemeClr val="bg1">
                  <a:gamma/>
                  <a:tint val="60392"/>
                  <a:invGamma/>
                </a:schemeClr>
              </a:gs>
              <a:gs pos="100000">
                <a:schemeClr val="bg1"/>
              </a:gs>
            </a:gsLst>
            <a:lin ang="5400000" scaled="1"/>
          </a:gradFill>
          <a:ln w="9525" algn="ctr">
            <a:noFill/>
            <a:round/>
            <a:headEnd/>
            <a:tailEnd/>
          </a:ln>
          <a:effectLst/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0" hangingPunct="0"/>
            <a:r>
              <a:rPr lang="en-US" altLang="en-US" sz="2800" dirty="0">
                <a:solidFill>
                  <a:srgbClr val="DC2608"/>
                </a:solidFill>
                <a:latin typeface=".VnBlack" pitchFamily="34" charset="0"/>
              </a:rPr>
              <a:t>5</a:t>
            </a:r>
          </a:p>
        </p:txBody>
      </p:sp>
      <p:sp>
        <p:nvSpPr>
          <p:cNvPr id="50" name="Oval 176"/>
          <p:cNvSpPr>
            <a:spLocks noChangeArrowheads="1"/>
          </p:cNvSpPr>
          <p:nvPr/>
        </p:nvSpPr>
        <p:spPr bwMode="auto">
          <a:xfrm>
            <a:off x="1893065" y="2522671"/>
            <a:ext cx="533400" cy="533400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50000">
                <a:schemeClr val="bg1">
                  <a:gamma/>
                  <a:tint val="60392"/>
                  <a:invGamma/>
                </a:schemeClr>
              </a:gs>
              <a:gs pos="100000">
                <a:schemeClr val="bg1"/>
              </a:gs>
            </a:gsLst>
            <a:lin ang="5400000" scaled="1"/>
          </a:gradFill>
          <a:ln w="9525" algn="ctr">
            <a:noFill/>
            <a:round/>
            <a:headEnd/>
            <a:tailEnd/>
          </a:ln>
          <a:effectLst/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0" hangingPunct="0"/>
            <a:r>
              <a:rPr lang="en-US" altLang="en-US" sz="2800" dirty="0">
                <a:solidFill>
                  <a:srgbClr val="DC2608"/>
                </a:solidFill>
                <a:latin typeface=".VnBlack" pitchFamily="34" charset="0"/>
              </a:rPr>
              <a:t>4</a:t>
            </a:r>
          </a:p>
        </p:txBody>
      </p:sp>
      <p:sp>
        <p:nvSpPr>
          <p:cNvPr id="51" name="Oval 176"/>
          <p:cNvSpPr>
            <a:spLocks noChangeArrowheads="1"/>
          </p:cNvSpPr>
          <p:nvPr/>
        </p:nvSpPr>
        <p:spPr bwMode="auto">
          <a:xfrm>
            <a:off x="1899967" y="2496637"/>
            <a:ext cx="533400" cy="533400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50000">
                <a:schemeClr val="bg1">
                  <a:gamma/>
                  <a:tint val="60392"/>
                  <a:invGamma/>
                </a:schemeClr>
              </a:gs>
              <a:gs pos="100000">
                <a:schemeClr val="bg1"/>
              </a:gs>
            </a:gsLst>
            <a:lin ang="5400000" scaled="1"/>
          </a:gradFill>
          <a:ln w="9525" algn="ctr">
            <a:noFill/>
            <a:round/>
            <a:headEnd/>
            <a:tailEnd/>
          </a:ln>
          <a:effectLst/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0" hangingPunct="0"/>
            <a:r>
              <a:rPr lang="en-US" altLang="en-US" sz="2800" dirty="0">
                <a:solidFill>
                  <a:srgbClr val="DC2608"/>
                </a:solidFill>
                <a:latin typeface=".VnBlack" pitchFamily="34" charset="0"/>
              </a:rPr>
              <a:t>3</a:t>
            </a:r>
          </a:p>
        </p:txBody>
      </p:sp>
      <p:sp>
        <p:nvSpPr>
          <p:cNvPr id="52" name="Oval 176"/>
          <p:cNvSpPr>
            <a:spLocks noChangeArrowheads="1"/>
          </p:cNvSpPr>
          <p:nvPr/>
        </p:nvSpPr>
        <p:spPr bwMode="auto">
          <a:xfrm>
            <a:off x="1917853" y="2514751"/>
            <a:ext cx="533400" cy="533400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50000">
                <a:schemeClr val="bg1">
                  <a:gamma/>
                  <a:tint val="60392"/>
                  <a:invGamma/>
                </a:schemeClr>
              </a:gs>
              <a:gs pos="100000">
                <a:schemeClr val="bg1"/>
              </a:gs>
            </a:gsLst>
            <a:lin ang="5400000" scaled="1"/>
          </a:gradFill>
          <a:ln w="9525" algn="ctr">
            <a:noFill/>
            <a:round/>
            <a:headEnd/>
            <a:tailEnd/>
          </a:ln>
          <a:effectLst/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0" hangingPunct="0"/>
            <a:r>
              <a:rPr lang="en-US" altLang="en-US" sz="2800" dirty="0">
                <a:solidFill>
                  <a:srgbClr val="DC2608"/>
                </a:solidFill>
                <a:latin typeface=".VnBlack" pitchFamily="34" charset="0"/>
              </a:rPr>
              <a:t>2</a:t>
            </a:r>
          </a:p>
        </p:txBody>
      </p:sp>
      <p:sp>
        <p:nvSpPr>
          <p:cNvPr id="56" name="Oval 176"/>
          <p:cNvSpPr>
            <a:spLocks noChangeArrowheads="1"/>
          </p:cNvSpPr>
          <p:nvPr/>
        </p:nvSpPr>
        <p:spPr bwMode="auto">
          <a:xfrm>
            <a:off x="1928229" y="2472993"/>
            <a:ext cx="533400" cy="533400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50000">
                <a:schemeClr val="bg1">
                  <a:gamma/>
                  <a:tint val="60392"/>
                  <a:invGamma/>
                </a:schemeClr>
              </a:gs>
              <a:gs pos="100000">
                <a:schemeClr val="bg1"/>
              </a:gs>
            </a:gsLst>
            <a:lin ang="5400000" scaled="1"/>
          </a:gradFill>
          <a:ln w="9525" algn="ctr">
            <a:noFill/>
            <a:round/>
            <a:headEnd/>
            <a:tailEnd/>
          </a:ln>
          <a:effectLst/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0" hangingPunct="0"/>
            <a:r>
              <a:rPr lang="en-US" altLang="en-US" sz="2800" dirty="0">
                <a:solidFill>
                  <a:srgbClr val="DC2608"/>
                </a:solidFill>
                <a:latin typeface=".VnBlack" pitchFamily="34" charset="0"/>
              </a:rPr>
              <a:t>1</a:t>
            </a:r>
          </a:p>
        </p:txBody>
      </p:sp>
      <p:sp>
        <p:nvSpPr>
          <p:cNvPr id="59" name="Oval 176"/>
          <p:cNvSpPr>
            <a:spLocks noChangeArrowheads="1"/>
          </p:cNvSpPr>
          <p:nvPr/>
        </p:nvSpPr>
        <p:spPr bwMode="auto">
          <a:xfrm>
            <a:off x="1886321" y="2502321"/>
            <a:ext cx="533400" cy="533400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50000">
                <a:schemeClr val="bg1">
                  <a:gamma/>
                  <a:tint val="60392"/>
                  <a:invGamma/>
                </a:schemeClr>
              </a:gs>
              <a:gs pos="100000">
                <a:schemeClr val="bg1"/>
              </a:gs>
            </a:gsLst>
            <a:lin ang="5400000" scaled="1"/>
          </a:gradFill>
          <a:ln w="9525" algn="ctr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0" hangingPunct="0">
              <a:defRPr/>
            </a:pPr>
            <a:r>
              <a:rPr lang="en-US" sz="2800" dirty="0">
                <a:solidFill>
                  <a:srgbClr val="DC2608"/>
                </a:solidFill>
                <a:latin typeface=".VnBlack" pitchFamily="34" charset="0"/>
              </a:rPr>
              <a:t>0</a:t>
            </a:r>
          </a:p>
        </p:txBody>
      </p:sp>
      <p:pic>
        <p:nvPicPr>
          <p:cNvPr id="42" name="Picture 41">
            <a:hlinkHover r:id="rId13" highlightClick="1">
              <a:snd r:embed="rId12" name="applause.wav"/>
            </a:hlinkHover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6886" y="5542065"/>
            <a:ext cx="1374162" cy="1315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21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2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3beep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2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3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beep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beep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beep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beep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000"/>
                            </p:stCondLst>
                            <p:childTnLst>
                              <p:par>
                                <p:cTn id="40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beep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beep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0"/>
                            </p:stCondLst>
                            <p:childTnLst>
                              <p:par>
                                <p:cTn id="46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beep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6000"/>
                            </p:stCondLst>
                            <p:childTnLst>
                              <p:par>
                                <p:cTn id="49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beep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7000"/>
                            </p:stCondLst>
                            <p:childTnLst>
                              <p:par>
                                <p:cTn id="52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beep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8000"/>
                            </p:stCondLst>
                            <p:childTnLst>
                              <p:par>
                                <p:cTn id="55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beep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9000"/>
                            </p:stCondLst>
                            <p:childTnLst>
                              <p:par>
                                <p:cTn id="58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GUN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60" restart="whenNotActive" fill="hold" evtFilter="cancelBubble" nodeType="interactiveSeq">
                <p:stCondLst>
                  <p:cond evt="onClick" delay="0">
                    <p:tgtEl>
                      <p:spTgt spid="3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1" fill="hold">
                      <p:stCondLst>
                        <p:cond delay="0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200"/>
                            </p:stCondLst>
                            <p:childTnLst>
                              <p:par>
                                <p:cTn id="67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3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3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3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3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fins__success-2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5"/>
                  </p:tgtEl>
                </p:cond>
              </p:nextCondLst>
            </p:seq>
          </p:childTnLst>
        </p:cTn>
      </p:par>
    </p:tnLst>
    <p:bldLst>
      <p:bldP spid="60" grpId="0" animBg="1"/>
      <p:bldP spid="58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6" grpId="0" animBg="1"/>
      <p:bldP spid="5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ctangle 59"/>
          <p:cNvSpPr/>
          <p:nvPr/>
        </p:nvSpPr>
        <p:spPr>
          <a:xfrm>
            <a:off x="3077528" y="751039"/>
            <a:ext cx="7159636" cy="2885460"/>
          </a:xfrm>
          <a:prstGeom prst="rect">
            <a:avLst/>
          </a:prstGeom>
          <a:solidFill>
            <a:srgbClr val="008CF5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i="1" dirty="0" smtClean="0">
                <a:solidFill>
                  <a:srgbClr val="FFFF00"/>
                </a:solidFill>
                <a:latin typeface="Calibri" panose="020F0502020204030204"/>
              </a:rPr>
              <a:t>Câu hỏi: Nhập câu hỏi vào đây</a:t>
            </a:r>
            <a:endParaRPr lang="en-US" sz="2400" b="1" dirty="0">
              <a:solidFill>
                <a:srgbClr val="FFFF00"/>
              </a:solidFill>
              <a:latin typeface="Calibri" panose="020F0502020204030204"/>
            </a:endParaRPr>
          </a:p>
          <a:p>
            <a:r>
              <a:rPr lang="en-US" sz="2400" dirty="0">
                <a:solidFill>
                  <a:prstClr val="white"/>
                </a:solidFill>
                <a:latin typeface="Calibri" panose="020F0502020204030204"/>
              </a:rPr>
              <a:t>   A. </a:t>
            </a:r>
            <a:r>
              <a:rPr lang="en-US" sz="2400" dirty="0" smtClean="0">
                <a:solidFill>
                  <a:prstClr val="white"/>
                </a:solidFill>
                <a:latin typeface="Calibri" panose="020F0502020204030204"/>
              </a:rPr>
              <a:t>Đáp án 1</a:t>
            </a:r>
            <a:endParaRPr lang="en-US" sz="2400" dirty="0">
              <a:solidFill>
                <a:prstClr val="white"/>
              </a:solidFill>
              <a:latin typeface="Calibri" panose="020F0502020204030204"/>
            </a:endParaRPr>
          </a:p>
          <a:p>
            <a:r>
              <a:rPr lang="en-US" sz="2400" dirty="0">
                <a:solidFill>
                  <a:prstClr val="white"/>
                </a:solidFill>
                <a:latin typeface="Calibri" panose="020F0502020204030204"/>
              </a:rPr>
              <a:t>   </a:t>
            </a:r>
            <a:r>
              <a:rPr lang="en-US" sz="2400" dirty="0">
                <a:solidFill>
                  <a:srgbClr val="00FF00"/>
                </a:solidFill>
                <a:latin typeface="Calibri" panose="020F0502020204030204"/>
              </a:rPr>
              <a:t>B. </a:t>
            </a:r>
            <a:r>
              <a:rPr lang="en-US" sz="2400" dirty="0" smtClean="0">
                <a:solidFill>
                  <a:srgbClr val="00FF00"/>
                </a:solidFill>
                <a:latin typeface="Calibri" panose="020F0502020204030204"/>
              </a:rPr>
              <a:t>Đáp  án 2</a:t>
            </a:r>
            <a:r>
              <a:rPr lang="en-US" sz="2400" dirty="0" smtClean="0">
                <a:solidFill>
                  <a:prstClr val="white"/>
                </a:solidFill>
                <a:latin typeface="Calibri" panose="020F0502020204030204"/>
              </a:rPr>
              <a:t>  </a:t>
            </a:r>
          </a:p>
          <a:p>
            <a:r>
              <a:rPr lang="en-US" sz="2400" dirty="0">
                <a:solidFill>
                  <a:prstClr val="white"/>
                </a:solidFill>
                <a:latin typeface="Calibri" panose="020F0502020204030204"/>
              </a:rPr>
              <a:t> </a:t>
            </a:r>
            <a:r>
              <a:rPr lang="en-US" sz="2400" dirty="0" smtClean="0">
                <a:solidFill>
                  <a:prstClr val="white"/>
                </a:solidFill>
                <a:latin typeface="Calibri" panose="020F0502020204030204"/>
              </a:rPr>
              <a:t> </a:t>
            </a:r>
            <a:r>
              <a:rPr lang="en-US" sz="2400" dirty="0" smtClean="0">
                <a:solidFill>
                  <a:prstClr val="white"/>
                </a:solidFill>
                <a:latin typeface="Calibri" panose="020F0502020204030204"/>
              </a:rPr>
              <a:t> C. </a:t>
            </a:r>
            <a:r>
              <a:rPr lang="en-US" sz="2400" dirty="0" smtClean="0">
                <a:solidFill>
                  <a:prstClr val="white"/>
                </a:solidFill>
                <a:latin typeface="Calibri" panose="020F0502020204030204"/>
              </a:rPr>
              <a:t>Đáp án 3</a:t>
            </a:r>
            <a:r>
              <a:rPr lang="en-US" sz="2400" dirty="0" smtClean="0">
                <a:solidFill>
                  <a:prstClr val="white"/>
                </a:solidFill>
                <a:latin typeface="Calibri" panose="020F0502020204030204"/>
              </a:rPr>
              <a:t>.</a:t>
            </a:r>
          </a:p>
          <a:p>
            <a:r>
              <a:rPr lang="en-US" sz="2400" dirty="0" smtClean="0">
                <a:solidFill>
                  <a:prstClr val="white"/>
                </a:solidFill>
                <a:latin typeface="Calibri" panose="020F0502020204030204"/>
              </a:rPr>
              <a:t>   </a:t>
            </a:r>
            <a:r>
              <a:rPr lang="en-US" sz="2400" dirty="0">
                <a:solidFill>
                  <a:srgbClr val="00FF00"/>
                </a:solidFill>
                <a:latin typeface="Calibri" panose="020F0502020204030204"/>
              </a:rPr>
              <a:t>D. </a:t>
            </a:r>
            <a:r>
              <a:rPr lang="en-US" sz="2400" dirty="0" smtClean="0">
                <a:solidFill>
                  <a:srgbClr val="00FF00"/>
                </a:solidFill>
                <a:latin typeface="Calibri" panose="020F0502020204030204"/>
              </a:rPr>
              <a:t>Đáp án 4</a:t>
            </a:r>
            <a:endParaRPr lang="en-US" sz="2400" dirty="0">
              <a:solidFill>
                <a:srgbClr val="00FF00"/>
              </a:solidFill>
              <a:latin typeface="Calibri" panose="020F0502020204030204"/>
            </a:endParaRPr>
          </a:p>
        </p:txBody>
      </p:sp>
      <p:grpSp>
        <p:nvGrpSpPr>
          <p:cNvPr id="61" name="Group 60"/>
          <p:cNvGrpSpPr/>
          <p:nvPr/>
        </p:nvGrpSpPr>
        <p:grpSpPr>
          <a:xfrm>
            <a:off x="2819978" y="631465"/>
            <a:ext cx="387790" cy="3124609"/>
            <a:chOff x="1322576" y="181189"/>
            <a:chExt cx="387790" cy="2666783"/>
          </a:xfrm>
        </p:grpSpPr>
        <p:grpSp>
          <p:nvGrpSpPr>
            <p:cNvPr id="53" name="Group 52"/>
            <p:cNvGrpSpPr/>
            <p:nvPr/>
          </p:nvGrpSpPr>
          <p:grpSpPr>
            <a:xfrm>
              <a:off x="1322576" y="1379570"/>
              <a:ext cx="286946" cy="286946"/>
              <a:chOff x="505017" y="3662327"/>
              <a:chExt cx="286946" cy="286946"/>
            </a:xfrm>
          </p:grpSpPr>
          <p:sp>
            <p:nvSpPr>
              <p:cNvPr id="54" name="Oval 53"/>
              <p:cNvSpPr/>
              <p:nvPr/>
            </p:nvSpPr>
            <p:spPr>
              <a:xfrm>
                <a:off x="505017" y="3662327"/>
                <a:ext cx="286946" cy="286946"/>
              </a:xfrm>
              <a:prstGeom prst="ellipse">
                <a:avLst/>
              </a:prstGeom>
              <a:solidFill>
                <a:srgbClr val="212121"/>
              </a:solidFill>
              <a:ln>
                <a:noFill/>
              </a:ln>
              <a:effectLst>
                <a:glow rad="127000">
                  <a:srgbClr val="008CF5"/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55" name="Oval 54"/>
              <p:cNvSpPr/>
              <p:nvPr/>
            </p:nvSpPr>
            <p:spPr>
              <a:xfrm>
                <a:off x="587032" y="3741662"/>
                <a:ext cx="122915" cy="122915"/>
              </a:xfrm>
              <a:prstGeom prst="ellipse">
                <a:avLst/>
              </a:prstGeom>
              <a:solidFill>
                <a:srgbClr val="008C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p:grpSp>
        <p:sp>
          <p:nvSpPr>
            <p:cNvPr id="57" name="Left Bracket 56"/>
            <p:cNvSpPr/>
            <p:nvPr/>
          </p:nvSpPr>
          <p:spPr>
            <a:xfrm>
              <a:off x="1461286" y="181189"/>
              <a:ext cx="249080" cy="2666783"/>
            </a:xfrm>
            <a:prstGeom prst="leftBracket">
              <a:avLst/>
            </a:prstGeom>
            <a:ln w="38100">
              <a:solidFill>
                <a:srgbClr val="008C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sp>
        <p:nvSpPr>
          <p:cNvPr id="58" name="Left Bracket 57"/>
          <p:cNvSpPr/>
          <p:nvPr/>
        </p:nvSpPr>
        <p:spPr>
          <a:xfrm flipH="1">
            <a:off x="10022994" y="659601"/>
            <a:ext cx="214170" cy="3124609"/>
          </a:xfrm>
          <a:prstGeom prst="leftBracket">
            <a:avLst/>
          </a:prstGeom>
          <a:ln w="38100">
            <a:solidFill>
              <a:srgbClr val="008CF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1917013" y="1374973"/>
            <a:ext cx="455948" cy="3255185"/>
            <a:chOff x="393013" y="1032069"/>
            <a:chExt cx="455948" cy="3255185"/>
          </a:xfrm>
        </p:grpSpPr>
        <p:cxnSp>
          <p:nvCxnSpPr>
            <p:cNvPr id="13" name="Straight Connector 12"/>
            <p:cNvCxnSpPr>
              <a:stCxn id="29" idx="4"/>
              <a:endCxn id="64" idx="0"/>
            </p:cNvCxnSpPr>
            <p:nvPr/>
          </p:nvCxnSpPr>
          <p:spPr>
            <a:xfrm flipH="1">
              <a:off x="620987" y="1032069"/>
              <a:ext cx="14515" cy="2799237"/>
            </a:xfrm>
            <a:prstGeom prst="line">
              <a:avLst/>
            </a:prstGeom>
            <a:ln w="12700">
              <a:solidFill>
                <a:srgbClr val="008CF5"/>
              </a:solidFill>
            </a:ln>
            <a:effectLst>
              <a:glow rad="127000">
                <a:srgbClr val="008CF5">
                  <a:alpha val="50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" name="Group 4"/>
            <p:cNvGrpSpPr/>
            <p:nvPr/>
          </p:nvGrpSpPr>
          <p:grpSpPr>
            <a:xfrm>
              <a:off x="393013" y="3831306"/>
              <a:ext cx="455948" cy="455948"/>
              <a:chOff x="268476" y="3198923"/>
              <a:chExt cx="286946" cy="286946"/>
            </a:xfrm>
          </p:grpSpPr>
          <p:sp>
            <p:nvSpPr>
              <p:cNvPr id="64" name="Oval 63"/>
              <p:cNvSpPr/>
              <p:nvPr/>
            </p:nvSpPr>
            <p:spPr>
              <a:xfrm>
                <a:off x="268476" y="3198923"/>
                <a:ext cx="286946" cy="286946"/>
              </a:xfrm>
              <a:prstGeom prst="ellipse">
                <a:avLst/>
              </a:prstGeom>
              <a:solidFill>
                <a:srgbClr val="212121"/>
              </a:solidFill>
              <a:ln>
                <a:noFill/>
              </a:ln>
              <a:effectLst>
                <a:glow rad="127000">
                  <a:srgbClr val="008CF5"/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65" name="Oval 64"/>
              <p:cNvSpPr/>
              <p:nvPr/>
            </p:nvSpPr>
            <p:spPr>
              <a:xfrm>
                <a:off x="350491" y="3278258"/>
                <a:ext cx="122915" cy="122915"/>
              </a:xfrm>
              <a:prstGeom prst="ellipse">
                <a:avLst/>
              </a:prstGeom>
              <a:solidFill>
                <a:srgbClr val="008C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p:grpSp>
      </p:grpSp>
      <p:grpSp>
        <p:nvGrpSpPr>
          <p:cNvPr id="31" name="Group 30"/>
          <p:cNvGrpSpPr/>
          <p:nvPr/>
        </p:nvGrpSpPr>
        <p:grpSpPr>
          <a:xfrm>
            <a:off x="2084434" y="3920594"/>
            <a:ext cx="7672438" cy="2654675"/>
            <a:chOff x="560434" y="3549113"/>
            <a:chExt cx="7672438" cy="2654675"/>
          </a:xfrm>
        </p:grpSpPr>
        <p:grpSp>
          <p:nvGrpSpPr>
            <p:cNvPr id="23" name="Group 22"/>
            <p:cNvGrpSpPr/>
            <p:nvPr/>
          </p:nvGrpSpPr>
          <p:grpSpPr>
            <a:xfrm>
              <a:off x="620986" y="3549113"/>
              <a:ext cx="7597821" cy="2654675"/>
              <a:chOff x="1139780" y="2611241"/>
              <a:chExt cx="4733934" cy="2462475"/>
            </a:xfrm>
          </p:grpSpPr>
          <p:sp>
            <p:nvSpPr>
              <p:cNvPr id="18" name="Parallelogram 17"/>
              <p:cNvSpPr/>
              <p:nvPr/>
            </p:nvSpPr>
            <p:spPr>
              <a:xfrm>
                <a:off x="1139780" y="3102581"/>
                <a:ext cx="4733934" cy="1874096"/>
              </a:xfrm>
              <a:prstGeom prst="parallelogram">
                <a:avLst/>
              </a:prstGeom>
              <a:solidFill>
                <a:srgbClr val="212121"/>
              </a:solidFill>
              <a:ln>
                <a:noFill/>
              </a:ln>
              <a:effectLst>
                <a:glow rad="127000">
                  <a:srgbClr val="008CF5"/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2000" dirty="0">
                  <a:solidFill>
                    <a:prstClr val="white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" name="Parallelogram 6"/>
              <p:cNvSpPr/>
              <p:nvPr/>
            </p:nvSpPr>
            <p:spPr>
              <a:xfrm flipH="1">
                <a:off x="1357102" y="2611241"/>
                <a:ext cx="1403156" cy="534468"/>
              </a:xfrm>
              <a:prstGeom prst="parallelogram">
                <a:avLst/>
              </a:prstGeom>
              <a:solidFill>
                <a:srgbClr val="00FF4E">
                  <a:alpha val="7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ĐÁP ÁN</a:t>
                </a:r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1418483" y="4847084"/>
                <a:ext cx="3113455" cy="226632"/>
              </a:xfrm>
              <a:prstGeom prst="rect">
                <a:avLst/>
              </a:prstGeom>
              <a:solidFill>
                <a:srgbClr val="21212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p:grpSp>
        <p:cxnSp>
          <p:nvCxnSpPr>
            <p:cNvPr id="75" name="Straight Connector 74"/>
            <p:cNvCxnSpPr>
              <a:stCxn id="15" idx="3"/>
              <a:endCxn id="15" idx="1"/>
            </p:cNvCxnSpPr>
            <p:nvPr/>
          </p:nvCxnSpPr>
          <p:spPr>
            <a:xfrm>
              <a:off x="3221801" y="4031549"/>
              <a:ext cx="4997003" cy="0"/>
            </a:xfrm>
            <a:prstGeom prst="line">
              <a:avLst/>
            </a:prstGeom>
            <a:ln>
              <a:solidFill>
                <a:srgbClr val="008CF5"/>
              </a:solidFill>
            </a:ln>
            <a:effectLst>
              <a:glow rad="127000">
                <a:srgbClr val="008CF5">
                  <a:alpha val="50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/>
          </p:nvCxnSpPr>
          <p:spPr>
            <a:xfrm>
              <a:off x="878650" y="6032145"/>
              <a:ext cx="5519746" cy="0"/>
            </a:xfrm>
            <a:prstGeom prst="line">
              <a:avLst/>
            </a:prstGeom>
            <a:ln>
              <a:solidFill>
                <a:srgbClr val="008CF5"/>
              </a:solidFill>
            </a:ln>
            <a:effectLst>
              <a:glow rad="127000">
                <a:srgbClr val="008CF5">
                  <a:alpha val="50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/>
            <p:cNvSpPr/>
            <p:nvPr/>
          </p:nvSpPr>
          <p:spPr>
            <a:xfrm>
              <a:off x="560434" y="4031549"/>
              <a:ext cx="7672438" cy="2067626"/>
            </a:xfrm>
            <a:prstGeom prst="parallelogram">
              <a:avLst/>
            </a:prstGeom>
            <a:solidFill>
              <a:srgbClr val="008CF5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b="1" dirty="0">
                  <a:solidFill>
                    <a:prstClr val="white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</a:t>
              </a:r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10800000">
              <a:off x="3221801" y="3879674"/>
              <a:ext cx="4997003" cy="303750"/>
            </a:xfrm>
            <a:prstGeom prst="rect">
              <a:avLst/>
            </a:prstGeom>
          </p:spPr>
        </p:pic>
      </p:grpSp>
      <p:grpSp>
        <p:nvGrpSpPr>
          <p:cNvPr id="28" name="Group 27"/>
          <p:cNvGrpSpPr/>
          <p:nvPr/>
        </p:nvGrpSpPr>
        <p:grpSpPr>
          <a:xfrm>
            <a:off x="1622176" y="304399"/>
            <a:ext cx="1082288" cy="1082288"/>
            <a:chOff x="83662" y="159259"/>
            <a:chExt cx="1082288" cy="1082288"/>
          </a:xfrm>
        </p:grpSpPr>
        <p:sp>
          <p:nvSpPr>
            <p:cNvPr id="29" name="Oval 28"/>
            <p:cNvSpPr/>
            <p:nvPr/>
          </p:nvSpPr>
          <p:spPr>
            <a:xfrm>
              <a:off x="91433" y="170721"/>
              <a:ext cx="1059109" cy="1059109"/>
            </a:xfrm>
            <a:prstGeom prst="ellipse">
              <a:avLst/>
            </a:prstGeom>
            <a:solidFill>
              <a:srgbClr val="212121"/>
            </a:solidFill>
            <a:ln>
              <a:noFill/>
            </a:ln>
            <a:effectLst>
              <a:glow rad="127000">
                <a:srgbClr val="008CF5"/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0" b="1" dirty="0">
                <a:solidFill>
                  <a:srgbClr val="008CF5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3662" y="159259"/>
              <a:ext cx="1082288" cy="1082288"/>
            </a:xfrm>
            <a:prstGeom prst="rect">
              <a:avLst/>
            </a:prstGeom>
          </p:spPr>
        </p:pic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40649" y="240741"/>
              <a:ext cx="757177" cy="937456"/>
            </a:xfrm>
            <a:prstGeom prst="rect">
              <a:avLst/>
            </a:prstGeom>
          </p:spPr>
        </p:pic>
        <p:sp>
          <p:nvSpPr>
            <p:cNvPr id="34" name="TextBox 33"/>
            <p:cNvSpPr txBox="1"/>
            <p:nvPr/>
          </p:nvSpPr>
          <p:spPr>
            <a:xfrm>
              <a:off x="354551" y="277250"/>
              <a:ext cx="540533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5000" b="1" dirty="0" smtClean="0">
                  <a:solidFill>
                    <a:srgbClr val="00FF4E"/>
                  </a:solidFill>
                  <a:effectLst>
                    <a:glow rad="88900">
                      <a:srgbClr val="00FF4E">
                        <a:alpha val="60000"/>
                      </a:srgbClr>
                    </a:glo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  <a:endParaRPr lang="en-US" sz="5000" b="1" dirty="0">
                <a:solidFill>
                  <a:srgbClr val="00FF4E"/>
                </a:solidFill>
                <a:effectLst>
                  <a:glow rad="88900">
                    <a:srgbClr val="00FF4E">
                      <a:alpha val="60000"/>
                    </a:srgb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5" name="Parallelogram 34"/>
          <p:cNvSpPr/>
          <p:nvPr/>
        </p:nvSpPr>
        <p:spPr>
          <a:xfrm flipH="1">
            <a:off x="9339263" y="6650834"/>
            <a:ext cx="633410" cy="207169"/>
          </a:xfrm>
          <a:prstGeom prst="parallelogram">
            <a:avLst/>
          </a:prstGeom>
          <a:solidFill>
            <a:srgbClr val="00F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ANS</a:t>
            </a:r>
          </a:p>
        </p:txBody>
      </p:sp>
      <p:sp>
        <p:nvSpPr>
          <p:cNvPr id="37" name="Parallelogram 36">
            <a:hlinkClick r:id="rId10" action="ppaction://hlinksldjump"/>
          </p:cNvPr>
          <p:cNvSpPr/>
          <p:nvPr/>
        </p:nvSpPr>
        <p:spPr>
          <a:xfrm flipH="1">
            <a:off x="9972672" y="6650834"/>
            <a:ext cx="657224" cy="207169"/>
          </a:xfrm>
          <a:prstGeom prst="parallelogram">
            <a:avLst/>
          </a:prstGeom>
          <a:solidFill>
            <a:srgbClr val="00F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BACK</a:t>
            </a:r>
          </a:p>
        </p:txBody>
      </p:sp>
      <p:pic>
        <p:nvPicPr>
          <p:cNvPr id="38" name="Picture 115" descr="ALRMCLOK"/>
          <p:cNvPicPr>
            <a:picLocks noChangeAspect="1" noChangeArrowheads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0982" y="2220873"/>
            <a:ext cx="864426" cy="1045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" name="Oval 176"/>
          <p:cNvSpPr>
            <a:spLocks noChangeArrowheads="1"/>
          </p:cNvSpPr>
          <p:nvPr/>
        </p:nvSpPr>
        <p:spPr bwMode="auto">
          <a:xfrm>
            <a:off x="1912724" y="2520706"/>
            <a:ext cx="533400" cy="533400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50000">
                <a:schemeClr val="bg1">
                  <a:gamma/>
                  <a:tint val="60392"/>
                  <a:invGamma/>
                </a:schemeClr>
              </a:gs>
              <a:gs pos="100000">
                <a:schemeClr val="bg1"/>
              </a:gs>
            </a:gsLst>
            <a:lin ang="5400000" scaled="1"/>
          </a:gradFill>
          <a:ln w="9525" algn="ctr">
            <a:noFill/>
            <a:round/>
            <a:headEnd/>
            <a:tailEnd/>
          </a:ln>
          <a:effectLst/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0" hangingPunct="0"/>
            <a:r>
              <a:rPr lang="en-US" altLang="en-US" sz="2800" dirty="0">
                <a:solidFill>
                  <a:srgbClr val="DC2608"/>
                </a:solidFill>
                <a:latin typeface=".VnBlack" pitchFamily="34" charset="0"/>
              </a:rPr>
              <a:t>10</a:t>
            </a:r>
          </a:p>
        </p:txBody>
      </p:sp>
      <p:sp>
        <p:nvSpPr>
          <p:cNvPr id="45" name="Oval 176"/>
          <p:cNvSpPr>
            <a:spLocks noChangeArrowheads="1"/>
          </p:cNvSpPr>
          <p:nvPr/>
        </p:nvSpPr>
        <p:spPr bwMode="auto">
          <a:xfrm>
            <a:off x="1916823" y="2493275"/>
            <a:ext cx="533400" cy="533400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50000">
                <a:schemeClr val="bg1">
                  <a:gamma/>
                  <a:tint val="60392"/>
                  <a:invGamma/>
                </a:schemeClr>
              </a:gs>
              <a:gs pos="100000">
                <a:schemeClr val="bg1"/>
              </a:gs>
            </a:gsLst>
            <a:lin ang="5400000" scaled="1"/>
          </a:gradFill>
          <a:ln w="9525" algn="ctr">
            <a:noFill/>
            <a:round/>
            <a:headEnd/>
            <a:tailEnd/>
          </a:ln>
          <a:effectLst/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0" hangingPunct="0"/>
            <a:r>
              <a:rPr lang="en-US" altLang="en-US" sz="2800" dirty="0">
                <a:solidFill>
                  <a:srgbClr val="DC2608"/>
                </a:solidFill>
                <a:latin typeface=".VnBlack" pitchFamily="34" charset="0"/>
              </a:rPr>
              <a:t>9</a:t>
            </a:r>
          </a:p>
        </p:txBody>
      </p:sp>
      <p:sp>
        <p:nvSpPr>
          <p:cNvPr id="46" name="Oval 176"/>
          <p:cNvSpPr>
            <a:spLocks noChangeArrowheads="1"/>
          </p:cNvSpPr>
          <p:nvPr/>
        </p:nvSpPr>
        <p:spPr bwMode="auto">
          <a:xfrm>
            <a:off x="1912396" y="2534207"/>
            <a:ext cx="533400" cy="533400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50000">
                <a:schemeClr val="bg1">
                  <a:gamma/>
                  <a:tint val="60392"/>
                  <a:invGamma/>
                </a:schemeClr>
              </a:gs>
              <a:gs pos="100000">
                <a:schemeClr val="bg1"/>
              </a:gs>
            </a:gsLst>
            <a:lin ang="5400000" scaled="1"/>
          </a:gradFill>
          <a:ln w="9525" algn="ctr">
            <a:noFill/>
            <a:round/>
            <a:headEnd/>
            <a:tailEnd/>
          </a:ln>
          <a:effectLst/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0" hangingPunct="0"/>
            <a:r>
              <a:rPr lang="en-US" altLang="en-US" sz="2800" dirty="0">
                <a:solidFill>
                  <a:srgbClr val="DC2608"/>
                </a:solidFill>
                <a:latin typeface=".VnBlack" pitchFamily="34" charset="0"/>
              </a:rPr>
              <a:t>8</a:t>
            </a:r>
          </a:p>
        </p:txBody>
      </p:sp>
      <p:sp>
        <p:nvSpPr>
          <p:cNvPr id="47" name="Oval 176"/>
          <p:cNvSpPr>
            <a:spLocks noChangeArrowheads="1"/>
          </p:cNvSpPr>
          <p:nvPr/>
        </p:nvSpPr>
        <p:spPr bwMode="auto">
          <a:xfrm>
            <a:off x="1929580" y="2510117"/>
            <a:ext cx="533400" cy="533400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50000">
                <a:schemeClr val="bg1">
                  <a:gamma/>
                  <a:tint val="60392"/>
                  <a:invGamma/>
                </a:schemeClr>
              </a:gs>
              <a:gs pos="100000">
                <a:schemeClr val="bg1"/>
              </a:gs>
            </a:gsLst>
            <a:lin ang="5400000" scaled="1"/>
          </a:gradFill>
          <a:ln w="9525" algn="ctr">
            <a:noFill/>
            <a:round/>
            <a:headEnd/>
            <a:tailEnd/>
          </a:ln>
          <a:effectLst/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0" hangingPunct="0"/>
            <a:r>
              <a:rPr lang="en-US" altLang="en-US" sz="2800" dirty="0">
                <a:solidFill>
                  <a:srgbClr val="DC2608"/>
                </a:solidFill>
                <a:latin typeface=".VnBlack" pitchFamily="34" charset="0"/>
              </a:rPr>
              <a:t>7</a:t>
            </a:r>
          </a:p>
        </p:txBody>
      </p:sp>
      <p:sp>
        <p:nvSpPr>
          <p:cNvPr id="48" name="Oval 176"/>
          <p:cNvSpPr>
            <a:spLocks noChangeArrowheads="1"/>
          </p:cNvSpPr>
          <p:nvPr/>
        </p:nvSpPr>
        <p:spPr bwMode="auto">
          <a:xfrm>
            <a:off x="1916823" y="2524013"/>
            <a:ext cx="533400" cy="533400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50000">
                <a:schemeClr val="bg1">
                  <a:gamma/>
                  <a:tint val="60392"/>
                  <a:invGamma/>
                </a:schemeClr>
              </a:gs>
              <a:gs pos="100000">
                <a:schemeClr val="bg1"/>
              </a:gs>
            </a:gsLst>
            <a:lin ang="5400000" scaled="1"/>
          </a:gradFill>
          <a:ln w="9525" algn="ctr">
            <a:noFill/>
            <a:round/>
            <a:headEnd/>
            <a:tailEnd/>
          </a:ln>
          <a:effectLst/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0" hangingPunct="0"/>
            <a:r>
              <a:rPr lang="en-US" altLang="en-US" sz="2800" dirty="0">
                <a:solidFill>
                  <a:srgbClr val="DC2608"/>
                </a:solidFill>
                <a:latin typeface=".VnBlack" pitchFamily="34" charset="0"/>
              </a:rPr>
              <a:t>6</a:t>
            </a:r>
          </a:p>
        </p:txBody>
      </p:sp>
      <p:sp>
        <p:nvSpPr>
          <p:cNvPr id="49" name="Oval 176"/>
          <p:cNvSpPr>
            <a:spLocks noChangeArrowheads="1"/>
          </p:cNvSpPr>
          <p:nvPr/>
        </p:nvSpPr>
        <p:spPr bwMode="auto">
          <a:xfrm>
            <a:off x="1928229" y="2520437"/>
            <a:ext cx="533400" cy="533400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50000">
                <a:schemeClr val="bg1">
                  <a:gamma/>
                  <a:tint val="60392"/>
                  <a:invGamma/>
                </a:schemeClr>
              </a:gs>
              <a:gs pos="100000">
                <a:schemeClr val="bg1"/>
              </a:gs>
            </a:gsLst>
            <a:lin ang="5400000" scaled="1"/>
          </a:gradFill>
          <a:ln w="9525" algn="ctr">
            <a:noFill/>
            <a:round/>
            <a:headEnd/>
            <a:tailEnd/>
          </a:ln>
          <a:effectLst/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0" hangingPunct="0"/>
            <a:r>
              <a:rPr lang="en-US" altLang="en-US" sz="2800" dirty="0">
                <a:solidFill>
                  <a:srgbClr val="DC2608"/>
                </a:solidFill>
                <a:latin typeface=".VnBlack" pitchFamily="34" charset="0"/>
              </a:rPr>
              <a:t>5</a:t>
            </a:r>
          </a:p>
        </p:txBody>
      </p:sp>
      <p:sp>
        <p:nvSpPr>
          <p:cNvPr id="50" name="Oval 176"/>
          <p:cNvSpPr>
            <a:spLocks noChangeArrowheads="1"/>
          </p:cNvSpPr>
          <p:nvPr/>
        </p:nvSpPr>
        <p:spPr bwMode="auto">
          <a:xfrm>
            <a:off x="1893065" y="2522671"/>
            <a:ext cx="533400" cy="533400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50000">
                <a:schemeClr val="bg1">
                  <a:gamma/>
                  <a:tint val="60392"/>
                  <a:invGamma/>
                </a:schemeClr>
              </a:gs>
              <a:gs pos="100000">
                <a:schemeClr val="bg1"/>
              </a:gs>
            </a:gsLst>
            <a:lin ang="5400000" scaled="1"/>
          </a:gradFill>
          <a:ln w="9525" algn="ctr">
            <a:noFill/>
            <a:round/>
            <a:headEnd/>
            <a:tailEnd/>
          </a:ln>
          <a:effectLst/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0" hangingPunct="0"/>
            <a:r>
              <a:rPr lang="en-US" altLang="en-US" sz="2800" dirty="0">
                <a:solidFill>
                  <a:srgbClr val="DC2608"/>
                </a:solidFill>
                <a:latin typeface=".VnBlack" pitchFamily="34" charset="0"/>
              </a:rPr>
              <a:t>4</a:t>
            </a:r>
          </a:p>
        </p:txBody>
      </p:sp>
      <p:sp>
        <p:nvSpPr>
          <p:cNvPr id="51" name="Oval 176"/>
          <p:cNvSpPr>
            <a:spLocks noChangeArrowheads="1"/>
          </p:cNvSpPr>
          <p:nvPr/>
        </p:nvSpPr>
        <p:spPr bwMode="auto">
          <a:xfrm>
            <a:off x="1899967" y="2496637"/>
            <a:ext cx="533400" cy="533400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50000">
                <a:schemeClr val="bg1">
                  <a:gamma/>
                  <a:tint val="60392"/>
                  <a:invGamma/>
                </a:schemeClr>
              </a:gs>
              <a:gs pos="100000">
                <a:schemeClr val="bg1"/>
              </a:gs>
            </a:gsLst>
            <a:lin ang="5400000" scaled="1"/>
          </a:gradFill>
          <a:ln w="9525" algn="ctr">
            <a:noFill/>
            <a:round/>
            <a:headEnd/>
            <a:tailEnd/>
          </a:ln>
          <a:effectLst/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0" hangingPunct="0"/>
            <a:r>
              <a:rPr lang="en-US" altLang="en-US" sz="2800" dirty="0">
                <a:solidFill>
                  <a:srgbClr val="DC2608"/>
                </a:solidFill>
                <a:latin typeface=".VnBlack" pitchFamily="34" charset="0"/>
              </a:rPr>
              <a:t>3</a:t>
            </a:r>
          </a:p>
        </p:txBody>
      </p:sp>
      <p:sp>
        <p:nvSpPr>
          <p:cNvPr id="52" name="Oval 176"/>
          <p:cNvSpPr>
            <a:spLocks noChangeArrowheads="1"/>
          </p:cNvSpPr>
          <p:nvPr/>
        </p:nvSpPr>
        <p:spPr bwMode="auto">
          <a:xfrm>
            <a:off x="1917853" y="2514751"/>
            <a:ext cx="533400" cy="533400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50000">
                <a:schemeClr val="bg1">
                  <a:gamma/>
                  <a:tint val="60392"/>
                  <a:invGamma/>
                </a:schemeClr>
              </a:gs>
              <a:gs pos="100000">
                <a:schemeClr val="bg1"/>
              </a:gs>
            </a:gsLst>
            <a:lin ang="5400000" scaled="1"/>
          </a:gradFill>
          <a:ln w="9525" algn="ctr">
            <a:noFill/>
            <a:round/>
            <a:headEnd/>
            <a:tailEnd/>
          </a:ln>
          <a:effectLst/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0" hangingPunct="0"/>
            <a:r>
              <a:rPr lang="en-US" altLang="en-US" sz="2800" dirty="0">
                <a:solidFill>
                  <a:srgbClr val="DC2608"/>
                </a:solidFill>
                <a:latin typeface=".VnBlack" pitchFamily="34" charset="0"/>
              </a:rPr>
              <a:t>2</a:t>
            </a:r>
          </a:p>
        </p:txBody>
      </p:sp>
      <p:sp>
        <p:nvSpPr>
          <p:cNvPr id="56" name="Oval 176"/>
          <p:cNvSpPr>
            <a:spLocks noChangeArrowheads="1"/>
          </p:cNvSpPr>
          <p:nvPr/>
        </p:nvSpPr>
        <p:spPr bwMode="auto">
          <a:xfrm>
            <a:off x="1928229" y="2472993"/>
            <a:ext cx="533400" cy="533400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50000">
                <a:schemeClr val="bg1">
                  <a:gamma/>
                  <a:tint val="60392"/>
                  <a:invGamma/>
                </a:schemeClr>
              </a:gs>
              <a:gs pos="100000">
                <a:schemeClr val="bg1"/>
              </a:gs>
            </a:gsLst>
            <a:lin ang="5400000" scaled="1"/>
          </a:gradFill>
          <a:ln w="9525" algn="ctr">
            <a:noFill/>
            <a:round/>
            <a:headEnd/>
            <a:tailEnd/>
          </a:ln>
          <a:effectLst/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0" hangingPunct="0"/>
            <a:r>
              <a:rPr lang="en-US" altLang="en-US" sz="2800" dirty="0">
                <a:solidFill>
                  <a:srgbClr val="DC2608"/>
                </a:solidFill>
                <a:latin typeface=".VnBlack" pitchFamily="34" charset="0"/>
              </a:rPr>
              <a:t>1</a:t>
            </a:r>
          </a:p>
        </p:txBody>
      </p:sp>
      <p:sp>
        <p:nvSpPr>
          <p:cNvPr id="59" name="Oval 176"/>
          <p:cNvSpPr>
            <a:spLocks noChangeArrowheads="1"/>
          </p:cNvSpPr>
          <p:nvPr/>
        </p:nvSpPr>
        <p:spPr bwMode="auto">
          <a:xfrm>
            <a:off x="1886321" y="2502321"/>
            <a:ext cx="533400" cy="533400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50000">
                <a:schemeClr val="bg1">
                  <a:gamma/>
                  <a:tint val="60392"/>
                  <a:invGamma/>
                </a:schemeClr>
              </a:gs>
              <a:gs pos="100000">
                <a:schemeClr val="bg1"/>
              </a:gs>
            </a:gsLst>
            <a:lin ang="5400000" scaled="1"/>
          </a:gradFill>
          <a:ln w="9525" algn="ctr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0" hangingPunct="0">
              <a:defRPr/>
            </a:pPr>
            <a:r>
              <a:rPr lang="en-US" sz="2800" dirty="0">
                <a:solidFill>
                  <a:srgbClr val="DC2608"/>
                </a:solidFill>
                <a:latin typeface=".VnBlack" pitchFamily="34" charset="0"/>
              </a:rPr>
              <a:t>0</a:t>
            </a:r>
          </a:p>
        </p:txBody>
      </p:sp>
      <p:pic>
        <p:nvPicPr>
          <p:cNvPr id="42" name="Picture 41">
            <a:hlinkHover r:id="rId13" highlightClick="1">
              <a:snd r:embed="rId12" name="applause.wav"/>
            </a:hlinkHover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6886" y="5542065"/>
            <a:ext cx="1374162" cy="1315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910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2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3beep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2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3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beep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beep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beep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beep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000"/>
                            </p:stCondLst>
                            <p:childTnLst>
                              <p:par>
                                <p:cTn id="40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beep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beep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0"/>
                            </p:stCondLst>
                            <p:childTnLst>
                              <p:par>
                                <p:cTn id="46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beep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6000"/>
                            </p:stCondLst>
                            <p:childTnLst>
                              <p:par>
                                <p:cTn id="49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beep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7000"/>
                            </p:stCondLst>
                            <p:childTnLst>
                              <p:par>
                                <p:cTn id="52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beep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8000"/>
                            </p:stCondLst>
                            <p:childTnLst>
                              <p:par>
                                <p:cTn id="55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beep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9000"/>
                            </p:stCondLst>
                            <p:childTnLst>
                              <p:par>
                                <p:cTn id="58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GUN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60" restart="whenNotActive" fill="hold" evtFilter="cancelBubble" nodeType="interactiveSeq">
                <p:stCondLst>
                  <p:cond evt="onClick" delay="0">
                    <p:tgtEl>
                      <p:spTgt spid="3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1" fill="hold">
                      <p:stCondLst>
                        <p:cond delay="0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200"/>
                            </p:stCondLst>
                            <p:childTnLst>
                              <p:par>
                                <p:cTn id="67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3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3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3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3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fins__success-2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5"/>
                  </p:tgtEl>
                </p:cond>
              </p:nextCondLst>
            </p:seq>
          </p:childTnLst>
        </p:cTn>
      </p:par>
    </p:tnLst>
    <p:bldLst>
      <p:bldP spid="60" grpId="0" animBg="1"/>
      <p:bldP spid="58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6" grpId="0" animBg="1"/>
      <p:bldP spid="5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524004" y="672693"/>
            <a:ext cx="8798310" cy="6297910"/>
          </a:xfrm>
          <a:prstGeom prst="rect">
            <a:avLst/>
          </a:prstGeom>
          <a:solidFill>
            <a:srgbClr val="212121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/>
          <p:cNvCxnSpPr>
            <a:endCxn id="8" idx="1"/>
          </p:cNvCxnSpPr>
          <p:nvPr/>
        </p:nvCxnSpPr>
        <p:spPr>
          <a:xfrm>
            <a:off x="1857225" y="357371"/>
            <a:ext cx="1142381" cy="3056389"/>
          </a:xfrm>
          <a:prstGeom prst="line">
            <a:avLst/>
          </a:prstGeom>
          <a:ln>
            <a:solidFill>
              <a:srgbClr val="FF0000"/>
            </a:solidFill>
          </a:ln>
          <a:effectLst>
            <a:glow rad="127000">
              <a:srgbClr val="FF0000">
                <a:alpha val="3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/>
          <p:cNvCxnSpPr>
            <a:stCxn id="9" idx="1"/>
          </p:cNvCxnSpPr>
          <p:nvPr/>
        </p:nvCxnSpPr>
        <p:spPr>
          <a:xfrm>
            <a:off x="9194095" y="3413761"/>
            <a:ext cx="1128218" cy="3118025"/>
          </a:xfrm>
          <a:prstGeom prst="line">
            <a:avLst/>
          </a:prstGeom>
          <a:ln>
            <a:solidFill>
              <a:srgbClr val="FF0000"/>
            </a:solidFill>
          </a:ln>
          <a:effectLst>
            <a:glow rad="127000">
              <a:srgbClr val="FF0000">
                <a:alpha val="3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3009900" y="929640"/>
            <a:ext cx="6172200" cy="4968241"/>
          </a:xfrm>
          <a:prstGeom prst="rect">
            <a:avLst/>
          </a:prstGeom>
          <a:solidFill>
            <a:srgbClr val="FF000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sz="5000" b="1" dirty="0">
                <a:latin typeface="Arial" panose="020B0604020202020204" pitchFamily="34" charset="0"/>
                <a:cs typeface="Arial" panose="020B0604020202020204" pitchFamily="34" charset="0"/>
              </a:rPr>
              <a:t>VÒNG 2</a:t>
            </a:r>
          </a:p>
          <a:p>
            <a:pPr algn="ctr">
              <a:lnSpc>
                <a:spcPct val="150000"/>
              </a:lnSpc>
            </a:pPr>
            <a:r>
              <a:rPr lang="en-US" sz="5000" b="1" dirty="0">
                <a:latin typeface="Arial" panose="020B0604020202020204" pitchFamily="34" charset="0"/>
                <a:cs typeface="Arial" panose="020B0604020202020204" pitchFamily="34" charset="0"/>
              </a:rPr>
              <a:t>VƯỢT CHƯỚNG NGẠI VẬT</a:t>
            </a:r>
          </a:p>
        </p:txBody>
      </p:sp>
      <p:cxnSp>
        <p:nvCxnSpPr>
          <p:cNvPr id="6" name="Straight Connector 5"/>
          <p:cNvCxnSpPr>
            <a:stCxn id="8" idx="1"/>
          </p:cNvCxnSpPr>
          <p:nvPr/>
        </p:nvCxnSpPr>
        <p:spPr>
          <a:xfrm flipH="1">
            <a:off x="1858205" y="3413760"/>
            <a:ext cx="1141398" cy="3112095"/>
          </a:xfrm>
          <a:prstGeom prst="line">
            <a:avLst/>
          </a:prstGeom>
          <a:ln>
            <a:solidFill>
              <a:srgbClr val="FF0000"/>
            </a:solidFill>
          </a:ln>
          <a:effectLst>
            <a:glow rad="127000">
              <a:srgbClr val="FF0000">
                <a:alpha val="3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>
            <a:endCxn id="9" idx="1"/>
          </p:cNvCxnSpPr>
          <p:nvPr/>
        </p:nvCxnSpPr>
        <p:spPr>
          <a:xfrm flipH="1">
            <a:off x="9194095" y="356708"/>
            <a:ext cx="1128218" cy="3057050"/>
          </a:xfrm>
          <a:prstGeom prst="line">
            <a:avLst/>
          </a:prstGeom>
          <a:ln>
            <a:solidFill>
              <a:srgbClr val="FF0000"/>
            </a:solidFill>
          </a:ln>
          <a:effectLst>
            <a:glow rad="127000">
              <a:srgbClr val="FF0000">
                <a:alpha val="3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Left Bracket 7"/>
          <p:cNvSpPr/>
          <p:nvPr/>
        </p:nvSpPr>
        <p:spPr>
          <a:xfrm rot="10800000" flipH="1">
            <a:off x="2999606" y="929640"/>
            <a:ext cx="196649" cy="4968241"/>
          </a:xfrm>
          <a:prstGeom prst="leftBracket">
            <a:avLst/>
          </a:prstGeom>
          <a:ln w="12700">
            <a:solidFill>
              <a:srgbClr val="FF0000"/>
            </a:solidFill>
          </a:ln>
          <a:effectLst>
            <a:glow rad="127000">
              <a:srgbClr val="FF0000">
                <a:alpha val="3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Left Bracket 8"/>
          <p:cNvSpPr/>
          <p:nvPr/>
        </p:nvSpPr>
        <p:spPr>
          <a:xfrm rot="10800000">
            <a:off x="9003939" y="929641"/>
            <a:ext cx="190156" cy="4968241"/>
          </a:xfrm>
          <a:prstGeom prst="leftBracket">
            <a:avLst/>
          </a:prstGeom>
          <a:ln w="12700">
            <a:solidFill>
              <a:srgbClr val="FF0000"/>
            </a:solidFill>
          </a:ln>
          <a:effectLst>
            <a:glow rad="127000">
              <a:srgbClr val="FF0000">
                <a:alpha val="3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2749872" y="3175901"/>
            <a:ext cx="509282" cy="509282"/>
            <a:chOff x="452190" y="3133126"/>
            <a:chExt cx="286946" cy="286946"/>
          </a:xfrm>
        </p:grpSpPr>
        <p:sp>
          <p:nvSpPr>
            <p:cNvPr id="11" name="Oval 10"/>
            <p:cNvSpPr/>
            <p:nvPr/>
          </p:nvSpPr>
          <p:spPr>
            <a:xfrm>
              <a:off x="452190" y="3133126"/>
              <a:ext cx="286946" cy="286946"/>
            </a:xfrm>
            <a:prstGeom prst="ellipse">
              <a:avLst/>
            </a:prstGeom>
            <a:solidFill>
              <a:srgbClr val="212121"/>
            </a:solidFill>
            <a:ln>
              <a:noFill/>
            </a:ln>
            <a:effectLst>
              <a:glow rad="127000">
                <a:srgbClr val="00FF4E"/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Oval 11"/>
            <p:cNvSpPr/>
            <p:nvPr/>
          </p:nvSpPr>
          <p:spPr>
            <a:xfrm>
              <a:off x="531824" y="3217049"/>
              <a:ext cx="122915" cy="122915"/>
            </a:xfrm>
            <a:prstGeom prst="ellipse">
              <a:avLst/>
            </a:prstGeom>
            <a:solidFill>
              <a:srgbClr val="00FF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8928351" y="3174497"/>
            <a:ext cx="509282" cy="509282"/>
            <a:chOff x="452190" y="3133126"/>
            <a:chExt cx="286946" cy="286946"/>
          </a:xfrm>
        </p:grpSpPr>
        <p:sp>
          <p:nvSpPr>
            <p:cNvPr id="14" name="Oval 13"/>
            <p:cNvSpPr/>
            <p:nvPr/>
          </p:nvSpPr>
          <p:spPr>
            <a:xfrm>
              <a:off x="452190" y="3133126"/>
              <a:ext cx="286946" cy="286946"/>
            </a:xfrm>
            <a:prstGeom prst="ellipse">
              <a:avLst/>
            </a:prstGeom>
            <a:solidFill>
              <a:srgbClr val="212121"/>
            </a:solidFill>
            <a:ln>
              <a:noFill/>
            </a:ln>
            <a:effectLst>
              <a:glow rad="127000">
                <a:srgbClr val="00FF4E"/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/>
            <p:cNvSpPr/>
            <p:nvPr/>
          </p:nvSpPr>
          <p:spPr>
            <a:xfrm>
              <a:off x="531824" y="3217049"/>
              <a:ext cx="122915" cy="122915"/>
            </a:xfrm>
            <a:prstGeom prst="ellipse">
              <a:avLst/>
            </a:prstGeom>
            <a:solidFill>
              <a:srgbClr val="00FF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0" name="Picture 5" descr="n3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 rot="10800000" flipV="1">
            <a:off x="1846925" y="305590"/>
            <a:ext cx="8475388" cy="171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6" name="Group 25"/>
          <p:cNvGrpSpPr/>
          <p:nvPr/>
        </p:nvGrpSpPr>
        <p:grpSpPr>
          <a:xfrm>
            <a:off x="10037692" y="117057"/>
            <a:ext cx="509282" cy="509282"/>
            <a:chOff x="452190" y="3133126"/>
            <a:chExt cx="286946" cy="286946"/>
          </a:xfrm>
        </p:grpSpPr>
        <p:sp>
          <p:nvSpPr>
            <p:cNvPr id="27" name="Oval 26"/>
            <p:cNvSpPr/>
            <p:nvPr/>
          </p:nvSpPr>
          <p:spPr>
            <a:xfrm>
              <a:off x="452190" y="3133126"/>
              <a:ext cx="286946" cy="286946"/>
            </a:xfrm>
            <a:prstGeom prst="ellipse">
              <a:avLst/>
            </a:prstGeom>
            <a:solidFill>
              <a:srgbClr val="212121"/>
            </a:solidFill>
            <a:ln>
              <a:noFill/>
            </a:ln>
            <a:effectLst>
              <a:glow rad="127000">
                <a:srgbClr val="00FF4E"/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Oval 27"/>
            <p:cNvSpPr/>
            <p:nvPr/>
          </p:nvSpPr>
          <p:spPr>
            <a:xfrm>
              <a:off x="531824" y="3217049"/>
              <a:ext cx="122915" cy="122915"/>
            </a:xfrm>
            <a:prstGeom prst="ellipse">
              <a:avLst/>
            </a:prstGeom>
            <a:solidFill>
              <a:srgbClr val="00FF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1638236" y="117057"/>
            <a:ext cx="509282" cy="509282"/>
            <a:chOff x="452190" y="3133126"/>
            <a:chExt cx="286946" cy="286946"/>
          </a:xfrm>
        </p:grpSpPr>
        <p:sp>
          <p:nvSpPr>
            <p:cNvPr id="24" name="Oval 23"/>
            <p:cNvSpPr/>
            <p:nvPr/>
          </p:nvSpPr>
          <p:spPr>
            <a:xfrm>
              <a:off x="452190" y="3133126"/>
              <a:ext cx="286946" cy="286946"/>
            </a:xfrm>
            <a:prstGeom prst="ellipse">
              <a:avLst/>
            </a:prstGeom>
            <a:solidFill>
              <a:srgbClr val="212121"/>
            </a:solidFill>
            <a:ln>
              <a:noFill/>
            </a:ln>
            <a:effectLst>
              <a:glow rad="127000">
                <a:srgbClr val="00FF4E"/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Oval 24"/>
            <p:cNvSpPr/>
            <p:nvPr/>
          </p:nvSpPr>
          <p:spPr>
            <a:xfrm>
              <a:off x="531824" y="3217049"/>
              <a:ext cx="122915" cy="122915"/>
            </a:xfrm>
            <a:prstGeom prst="ellipse">
              <a:avLst/>
            </a:prstGeom>
            <a:solidFill>
              <a:srgbClr val="00FF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1" name="Picture 5" descr="n3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 rot="10800000" flipV="1">
            <a:off x="1846925" y="6503252"/>
            <a:ext cx="8475388" cy="171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7" name="Group 16"/>
          <p:cNvGrpSpPr/>
          <p:nvPr/>
        </p:nvGrpSpPr>
        <p:grpSpPr>
          <a:xfrm>
            <a:off x="1638236" y="6337478"/>
            <a:ext cx="509282" cy="509282"/>
            <a:chOff x="452190" y="3133126"/>
            <a:chExt cx="286946" cy="286946"/>
          </a:xfrm>
        </p:grpSpPr>
        <p:sp>
          <p:nvSpPr>
            <p:cNvPr id="18" name="Oval 17"/>
            <p:cNvSpPr/>
            <p:nvPr/>
          </p:nvSpPr>
          <p:spPr>
            <a:xfrm>
              <a:off x="452190" y="3133126"/>
              <a:ext cx="286946" cy="286946"/>
            </a:xfrm>
            <a:prstGeom prst="ellipse">
              <a:avLst/>
            </a:prstGeom>
            <a:solidFill>
              <a:srgbClr val="212121"/>
            </a:solidFill>
            <a:ln>
              <a:noFill/>
            </a:ln>
            <a:effectLst>
              <a:glow rad="127000">
                <a:srgbClr val="00FF4E"/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Oval 18"/>
            <p:cNvSpPr/>
            <p:nvPr/>
          </p:nvSpPr>
          <p:spPr>
            <a:xfrm>
              <a:off x="531824" y="3217049"/>
              <a:ext cx="122915" cy="122915"/>
            </a:xfrm>
            <a:prstGeom prst="ellipse">
              <a:avLst/>
            </a:prstGeom>
            <a:solidFill>
              <a:srgbClr val="00FF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10037692" y="6337478"/>
            <a:ext cx="509282" cy="509282"/>
            <a:chOff x="452190" y="3133126"/>
            <a:chExt cx="286946" cy="286946"/>
          </a:xfrm>
        </p:grpSpPr>
        <p:sp>
          <p:nvSpPr>
            <p:cNvPr id="21" name="Oval 20"/>
            <p:cNvSpPr/>
            <p:nvPr/>
          </p:nvSpPr>
          <p:spPr>
            <a:xfrm>
              <a:off x="452190" y="3133126"/>
              <a:ext cx="286946" cy="286946"/>
            </a:xfrm>
            <a:prstGeom prst="ellipse">
              <a:avLst/>
            </a:prstGeom>
            <a:solidFill>
              <a:srgbClr val="212121"/>
            </a:solidFill>
            <a:ln>
              <a:noFill/>
            </a:ln>
            <a:effectLst>
              <a:glow rad="127000">
                <a:srgbClr val="00FF4E"/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Oval 21"/>
            <p:cNvSpPr/>
            <p:nvPr/>
          </p:nvSpPr>
          <p:spPr>
            <a:xfrm>
              <a:off x="531824" y="3217049"/>
              <a:ext cx="122915" cy="122915"/>
            </a:xfrm>
            <a:prstGeom prst="ellipse">
              <a:avLst/>
            </a:prstGeom>
            <a:solidFill>
              <a:srgbClr val="00FF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0" name="nhacnen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 cstate="print"/>
          <a:stretch>
            <a:fillRect/>
          </a:stretch>
        </p:blipFill>
        <p:spPr>
          <a:xfrm>
            <a:off x="10210800" y="6400800"/>
            <a:ext cx="457200" cy="457200"/>
          </a:xfrm>
          <a:prstGeom prst="rect">
            <a:avLst/>
          </a:prstGeom>
        </p:spPr>
      </p:pic>
      <p:pic>
        <p:nvPicPr>
          <p:cNvPr id="31" name="Picture 30">
            <a:hlinkHover r:id="rId12" highlightClick="1">
              <a:snd r:embed="rId11" name="applause.wav"/>
            </a:hlinkHover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6886" y="5542065"/>
            <a:ext cx="1374162" cy="1315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563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menu_toggle_ton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"/>
                            </p:stCondLst>
                            <p:childTnLst>
                              <p:par>
                                <p:cTn id="20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Beep_1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6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3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600"/>
                            </p:stCondLst>
                            <p:childTnLst>
                              <p:par>
                                <p:cTn id="33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7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7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7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7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7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7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7" name="suonh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300"/>
                            </p:stCondLst>
                            <p:childTnLst>
                              <p:par>
                                <p:cTn id="44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4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8" name="fins__success-2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700"/>
                            </p:stCondLst>
                            <p:childTnLst>
                              <p:par>
                                <p:cTn id="4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9" dur="9566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46970">
                <p:cTn id="5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0"/>
                </p:tgtEl>
              </p:cMediaNode>
            </p:audio>
          </p:childTnLst>
        </p:cTn>
      </p:par>
    </p:tnLst>
    <p:bldLst>
      <p:bldP spid="2" grpId="0" animBg="1"/>
      <p:bldP spid="5" grpId="0" animBg="1"/>
      <p:bldP spid="8" grpId="0" animBg="1"/>
      <p:bldP spid="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Picture 5" descr="n3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 rot="10800000" flipV="1">
            <a:off x="2015482" y="6605889"/>
            <a:ext cx="8475388" cy="171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glow rad="101600">
              <a:srgbClr val="008CF5"/>
            </a:glow>
          </a:effectLst>
        </p:spPr>
      </p:pic>
      <p:pic>
        <p:nvPicPr>
          <p:cNvPr id="98" name="Picture 5" descr="n3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 rot="10800000" flipV="1">
            <a:off x="1866713" y="125639"/>
            <a:ext cx="8475388" cy="171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glow rad="101600">
              <a:srgbClr val="008CF5"/>
            </a:glow>
          </a:effectLst>
        </p:spPr>
      </p:pic>
      <p:pic>
        <p:nvPicPr>
          <p:cNvPr id="99" name="Picture 5" descr="n3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 rot="16200000" flipV="1">
            <a:off x="-1254105" y="3362278"/>
            <a:ext cx="6072139" cy="171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glow rad="101600">
              <a:srgbClr val="008CF5"/>
            </a:glow>
          </a:effectLst>
        </p:spPr>
      </p:pic>
      <p:pic>
        <p:nvPicPr>
          <p:cNvPr id="100" name="Picture 5" descr="n3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 rot="16200000" flipV="1">
            <a:off x="7384480" y="3362279"/>
            <a:ext cx="6072139" cy="171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glow rad="101600">
              <a:srgbClr val="008CF5"/>
            </a:glow>
          </a:effectLst>
        </p:spPr>
      </p:pic>
      <p:grpSp>
        <p:nvGrpSpPr>
          <p:cNvPr id="101" name="Group 100"/>
          <p:cNvGrpSpPr/>
          <p:nvPr/>
        </p:nvGrpSpPr>
        <p:grpSpPr>
          <a:xfrm>
            <a:off x="1610090" y="90290"/>
            <a:ext cx="343748" cy="343748"/>
            <a:chOff x="452190" y="3133126"/>
            <a:chExt cx="286946" cy="286946"/>
          </a:xfrm>
        </p:grpSpPr>
        <p:sp>
          <p:nvSpPr>
            <p:cNvPr id="102" name="Oval 101"/>
            <p:cNvSpPr/>
            <p:nvPr/>
          </p:nvSpPr>
          <p:spPr>
            <a:xfrm>
              <a:off x="452190" y="3133126"/>
              <a:ext cx="286946" cy="286946"/>
            </a:xfrm>
            <a:prstGeom prst="ellipse">
              <a:avLst/>
            </a:prstGeom>
            <a:solidFill>
              <a:srgbClr val="212121"/>
            </a:solidFill>
            <a:ln>
              <a:noFill/>
            </a:ln>
            <a:effectLst>
              <a:glow rad="127000">
                <a:srgbClr val="00FF4E"/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3" name="Oval 102"/>
            <p:cNvSpPr/>
            <p:nvPr/>
          </p:nvSpPr>
          <p:spPr>
            <a:xfrm>
              <a:off x="531824" y="3217049"/>
              <a:ext cx="122915" cy="122915"/>
            </a:xfrm>
            <a:prstGeom prst="ellipse">
              <a:avLst/>
            </a:prstGeom>
            <a:solidFill>
              <a:srgbClr val="00FF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4" name="Group 103"/>
          <p:cNvGrpSpPr/>
          <p:nvPr/>
        </p:nvGrpSpPr>
        <p:grpSpPr>
          <a:xfrm>
            <a:off x="10251489" y="90290"/>
            <a:ext cx="343748" cy="343748"/>
            <a:chOff x="452190" y="3133126"/>
            <a:chExt cx="286946" cy="286946"/>
          </a:xfrm>
        </p:grpSpPr>
        <p:sp>
          <p:nvSpPr>
            <p:cNvPr id="105" name="Oval 104"/>
            <p:cNvSpPr/>
            <p:nvPr/>
          </p:nvSpPr>
          <p:spPr>
            <a:xfrm>
              <a:off x="452190" y="3133126"/>
              <a:ext cx="286946" cy="286946"/>
            </a:xfrm>
            <a:prstGeom prst="ellipse">
              <a:avLst/>
            </a:prstGeom>
            <a:solidFill>
              <a:srgbClr val="212121"/>
            </a:solidFill>
            <a:ln>
              <a:noFill/>
            </a:ln>
            <a:effectLst>
              <a:glow rad="127000">
                <a:srgbClr val="00FF4E"/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6" name="Oval 105"/>
            <p:cNvSpPr/>
            <p:nvPr/>
          </p:nvSpPr>
          <p:spPr>
            <a:xfrm>
              <a:off x="531824" y="3217049"/>
              <a:ext cx="122915" cy="122915"/>
            </a:xfrm>
            <a:prstGeom prst="ellipse">
              <a:avLst/>
            </a:prstGeom>
            <a:solidFill>
              <a:srgbClr val="00FF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7" name="Group 106"/>
          <p:cNvGrpSpPr/>
          <p:nvPr/>
        </p:nvGrpSpPr>
        <p:grpSpPr>
          <a:xfrm>
            <a:off x="10237201" y="6412633"/>
            <a:ext cx="343748" cy="343748"/>
            <a:chOff x="452190" y="3133126"/>
            <a:chExt cx="286946" cy="286946"/>
          </a:xfrm>
        </p:grpSpPr>
        <p:sp>
          <p:nvSpPr>
            <p:cNvPr id="108" name="Oval 107"/>
            <p:cNvSpPr/>
            <p:nvPr/>
          </p:nvSpPr>
          <p:spPr>
            <a:xfrm>
              <a:off x="452190" y="3133126"/>
              <a:ext cx="286946" cy="286946"/>
            </a:xfrm>
            <a:prstGeom prst="ellipse">
              <a:avLst/>
            </a:prstGeom>
            <a:solidFill>
              <a:srgbClr val="212121"/>
            </a:solidFill>
            <a:ln>
              <a:noFill/>
            </a:ln>
            <a:effectLst>
              <a:glow rad="127000">
                <a:srgbClr val="00FF4E"/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9" name="Oval 108"/>
            <p:cNvSpPr/>
            <p:nvPr/>
          </p:nvSpPr>
          <p:spPr>
            <a:xfrm>
              <a:off x="531824" y="3217049"/>
              <a:ext cx="122915" cy="122915"/>
            </a:xfrm>
            <a:prstGeom prst="ellipse">
              <a:avLst/>
            </a:prstGeom>
            <a:solidFill>
              <a:srgbClr val="00FF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0" name="Group 109"/>
          <p:cNvGrpSpPr/>
          <p:nvPr/>
        </p:nvGrpSpPr>
        <p:grpSpPr>
          <a:xfrm>
            <a:off x="1593955" y="6412633"/>
            <a:ext cx="343748" cy="343748"/>
            <a:chOff x="452190" y="3133126"/>
            <a:chExt cx="286946" cy="286946"/>
          </a:xfrm>
        </p:grpSpPr>
        <p:sp>
          <p:nvSpPr>
            <p:cNvPr id="111" name="Oval 110"/>
            <p:cNvSpPr/>
            <p:nvPr/>
          </p:nvSpPr>
          <p:spPr>
            <a:xfrm>
              <a:off x="452190" y="3133126"/>
              <a:ext cx="286946" cy="286946"/>
            </a:xfrm>
            <a:prstGeom prst="ellipse">
              <a:avLst/>
            </a:prstGeom>
            <a:solidFill>
              <a:srgbClr val="212121"/>
            </a:solidFill>
            <a:ln>
              <a:noFill/>
            </a:ln>
            <a:effectLst>
              <a:glow rad="127000">
                <a:srgbClr val="00FF4E"/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2" name="Oval 111"/>
            <p:cNvSpPr/>
            <p:nvPr/>
          </p:nvSpPr>
          <p:spPr>
            <a:xfrm>
              <a:off x="531824" y="3217049"/>
              <a:ext cx="122915" cy="122915"/>
            </a:xfrm>
            <a:prstGeom prst="ellipse">
              <a:avLst/>
            </a:prstGeom>
            <a:solidFill>
              <a:srgbClr val="00FF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7" name="Rectangle 206"/>
          <p:cNvSpPr/>
          <p:nvPr/>
        </p:nvSpPr>
        <p:spPr>
          <a:xfrm>
            <a:off x="5669503" y="2763052"/>
            <a:ext cx="528972" cy="528972"/>
          </a:xfrm>
          <a:prstGeom prst="rect">
            <a:avLst/>
          </a:prstGeom>
          <a:solidFill>
            <a:srgbClr val="00FF4E">
              <a:alpha val="80000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5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1" name="Rectangle 210"/>
          <p:cNvSpPr/>
          <p:nvPr/>
        </p:nvSpPr>
        <p:spPr>
          <a:xfrm>
            <a:off x="5612285" y="3373780"/>
            <a:ext cx="528972" cy="528972"/>
          </a:xfrm>
          <a:prstGeom prst="rect">
            <a:avLst/>
          </a:prstGeom>
          <a:solidFill>
            <a:srgbClr val="00FF4E">
              <a:alpha val="80000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5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 2">
            <a:hlinkClick r:id="rId8" action="ppaction://hlinksldjump"/>
          </p:cNvPr>
          <p:cNvSpPr/>
          <p:nvPr/>
        </p:nvSpPr>
        <p:spPr>
          <a:xfrm>
            <a:off x="3428235" y="2093960"/>
            <a:ext cx="412293" cy="63094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500" dirty="0">
                <a:ln w="22225">
                  <a:noFill/>
                  <a:prstDash val="solid"/>
                </a:ln>
                <a:solidFill>
                  <a:srgbClr val="00FF4E"/>
                </a:solidFill>
                <a:effectLst>
                  <a:glow rad="88900">
                    <a:srgbClr val="00FF4E">
                      <a:alpha val="50000"/>
                    </a:srgbClr>
                  </a:glow>
                </a:effectLst>
                <a:latin typeface="Code Pro Black" panose="02000000000000000000" pitchFamily="50" charset="0"/>
              </a:rPr>
              <a:t>1</a:t>
            </a:r>
          </a:p>
        </p:txBody>
      </p:sp>
      <p:sp>
        <p:nvSpPr>
          <p:cNvPr id="216" name="Rectangle 215">
            <a:hlinkClick r:id="rId9" action="ppaction://hlinksldjump"/>
          </p:cNvPr>
          <p:cNvSpPr/>
          <p:nvPr/>
        </p:nvSpPr>
        <p:spPr>
          <a:xfrm>
            <a:off x="3440448" y="2763052"/>
            <a:ext cx="412292" cy="63094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500" dirty="0">
                <a:ln w="22225">
                  <a:noFill/>
                  <a:prstDash val="solid"/>
                </a:ln>
                <a:solidFill>
                  <a:srgbClr val="00FF4E"/>
                </a:solidFill>
                <a:effectLst>
                  <a:glow rad="88900">
                    <a:srgbClr val="00FF4E">
                      <a:alpha val="50000"/>
                    </a:srgbClr>
                  </a:glow>
                </a:effectLst>
                <a:latin typeface="Code Pro Black" panose="02000000000000000000" pitchFamily="50" charset="0"/>
              </a:rPr>
              <a:t>2</a:t>
            </a:r>
          </a:p>
        </p:txBody>
      </p:sp>
      <p:sp>
        <p:nvSpPr>
          <p:cNvPr id="220" name="Rectangle 219">
            <a:hlinkClick r:id="rId10" action="ppaction://hlinksldjump"/>
          </p:cNvPr>
          <p:cNvSpPr/>
          <p:nvPr/>
        </p:nvSpPr>
        <p:spPr>
          <a:xfrm>
            <a:off x="3435244" y="3327836"/>
            <a:ext cx="412292" cy="63094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500" dirty="0">
                <a:ln w="22225">
                  <a:noFill/>
                  <a:prstDash val="solid"/>
                </a:ln>
                <a:solidFill>
                  <a:srgbClr val="00FF4E"/>
                </a:solidFill>
                <a:effectLst>
                  <a:glow rad="88900">
                    <a:srgbClr val="00FF4E">
                      <a:alpha val="50000"/>
                    </a:srgbClr>
                  </a:glow>
                </a:effectLst>
                <a:latin typeface="Code Pro Black" panose="02000000000000000000" pitchFamily="50" charset="0"/>
              </a:rPr>
              <a:t>3</a:t>
            </a:r>
          </a:p>
        </p:txBody>
      </p:sp>
      <p:sp>
        <p:nvSpPr>
          <p:cNvPr id="206" name="Rectangle 205"/>
          <p:cNvSpPr/>
          <p:nvPr/>
        </p:nvSpPr>
        <p:spPr>
          <a:xfrm>
            <a:off x="5669503" y="2167405"/>
            <a:ext cx="528972" cy="52897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5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ẨN 1"/>
          <p:cNvSpPr/>
          <p:nvPr/>
        </p:nvSpPr>
        <p:spPr>
          <a:xfrm>
            <a:off x="5136523" y="2167405"/>
            <a:ext cx="528972" cy="52897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5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ẨN 2"/>
          <p:cNvSpPr/>
          <p:nvPr/>
        </p:nvSpPr>
        <p:spPr>
          <a:xfrm>
            <a:off x="4603166" y="2167405"/>
            <a:ext cx="528972" cy="52897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5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ẨN 3"/>
          <p:cNvSpPr/>
          <p:nvPr/>
        </p:nvSpPr>
        <p:spPr>
          <a:xfrm>
            <a:off x="6738638" y="2167405"/>
            <a:ext cx="528972" cy="52897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5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5665759" y="2167529"/>
            <a:ext cx="528972" cy="528972"/>
          </a:xfrm>
          <a:prstGeom prst="rect">
            <a:avLst/>
          </a:prstGeom>
          <a:solidFill>
            <a:srgbClr val="00FF4E">
              <a:alpha val="80000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5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5136523" y="2763052"/>
            <a:ext cx="528972" cy="528972"/>
          </a:xfrm>
          <a:prstGeom prst="rect">
            <a:avLst/>
          </a:prstGeom>
          <a:solidFill>
            <a:srgbClr val="00FF4E">
              <a:alpha val="80000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5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4603166" y="2763052"/>
            <a:ext cx="528972" cy="528972"/>
          </a:xfrm>
          <a:prstGeom prst="rect">
            <a:avLst/>
          </a:prstGeom>
          <a:solidFill>
            <a:srgbClr val="00FF4E">
              <a:alpha val="80000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5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6736217" y="2763052"/>
            <a:ext cx="528972" cy="528972"/>
          </a:xfrm>
          <a:prstGeom prst="rect">
            <a:avLst/>
          </a:prstGeom>
          <a:solidFill>
            <a:srgbClr val="00FF4E">
              <a:alpha val="80000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5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6202860" y="2763052"/>
            <a:ext cx="528972" cy="528972"/>
          </a:xfrm>
          <a:prstGeom prst="rect">
            <a:avLst/>
          </a:prstGeom>
          <a:solidFill>
            <a:srgbClr val="00FF4E">
              <a:alpha val="80000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5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4072944" y="3354730"/>
            <a:ext cx="528972" cy="52897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5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7266102" y="3354730"/>
            <a:ext cx="528972" cy="52897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5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5082830" y="3373780"/>
            <a:ext cx="528972" cy="528972"/>
          </a:xfrm>
          <a:prstGeom prst="rect">
            <a:avLst/>
          </a:prstGeom>
          <a:solidFill>
            <a:srgbClr val="00FF4E">
              <a:alpha val="80000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5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4556160" y="3373780"/>
            <a:ext cx="528972" cy="528972"/>
          </a:xfrm>
          <a:prstGeom prst="rect">
            <a:avLst/>
          </a:prstGeom>
          <a:solidFill>
            <a:srgbClr val="00FF4E">
              <a:alpha val="80000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5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4027188" y="3373780"/>
            <a:ext cx="528972" cy="528972"/>
          </a:xfrm>
          <a:prstGeom prst="rect">
            <a:avLst/>
          </a:prstGeom>
          <a:solidFill>
            <a:srgbClr val="00FF4E">
              <a:alpha val="80000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5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7200947" y="3373780"/>
            <a:ext cx="528972" cy="528972"/>
          </a:xfrm>
          <a:prstGeom prst="rect">
            <a:avLst/>
          </a:prstGeom>
          <a:solidFill>
            <a:srgbClr val="00FF4E">
              <a:alpha val="80000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5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6674277" y="3373780"/>
            <a:ext cx="528972" cy="528972"/>
          </a:xfrm>
          <a:prstGeom prst="rect">
            <a:avLst/>
          </a:prstGeom>
          <a:solidFill>
            <a:srgbClr val="00FF4E">
              <a:alpha val="80000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5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6145305" y="3373780"/>
            <a:ext cx="528972" cy="528972"/>
          </a:xfrm>
          <a:prstGeom prst="rect">
            <a:avLst/>
          </a:prstGeom>
          <a:solidFill>
            <a:srgbClr val="00FF4E">
              <a:alpha val="80000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5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3" name="Rectangle 122"/>
          <p:cNvSpPr/>
          <p:nvPr/>
        </p:nvSpPr>
        <p:spPr>
          <a:xfrm>
            <a:off x="5666109" y="2168074"/>
            <a:ext cx="528972" cy="52897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5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4" name="Rectangle 123"/>
          <p:cNvSpPr/>
          <p:nvPr/>
        </p:nvSpPr>
        <p:spPr>
          <a:xfrm>
            <a:off x="5133129" y="2168074"/>
            <a:ext cx="528972" cy="52897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5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5" name="Rectangle 124"/>
          <p:cNvSpPr/>
          <p:nvPr/>
        </p:nvSpPr>
        <p:spPr>
          <a:xfrm>
            <a:off x="4599772" y="2168074"/>
            <a:ext cx="528972" cy="52897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5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6" name="Rectangle 125"/>
          <p:cNvSpPr/>
          <p:nvPr/>
        </p:nvSpPr>
        <p:spPr>
          <a:xfrm>
            <a:off x="6735244" y="2184892"/>
            <a:ext cx="528972" cy="52897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5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8" name="Rectangle 127"/>
          <p:cNvSpPr/>
          <p:nvPr/>
        </p:nvSpPr>
        <p:spPr>
          <a:xfrm>
            <a:off x="5666109" y="2163460"/>
            <a:ext cx="528972" cy="528972"/>
          </a:xfrm>
          <a:prstGeom prst="rect">
            <a:avLst/>
          </a:prstGeom>
          <a:solidFill>
            <a:srgbClr val="00FF4E">
              <a:alpha val="80000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</a:p>
        </p:txBody>
      </p:sp>
      <p:sp>
        <p:nvSpPr>
          <p:cNvPr id="4" name="Right Arrow 3"/>
          <p:cNvSpPr/>
          <p:nvPr/>
        </p:nvSpPr>
        <p:spPr>
          <a:xfrm>
            <a:off x="8122420" y="2277921"/>
            <a:ext cx="375799" cy="354233"/>
          </a:xfrm>
          <a:prstGeom prst="rightArrow">
            <a:avLst/>
          </a:prstGeom>
          <a:solidFill>
            <a:srgbClr val="03A2DB"/>
          </a:solidFill>
          <a:ln>
            <a:noFill/>
          </a:ln>
          <a:effectLst>
            <a:glow rad="88900">
              <a:srgbClr val="008CF5">
                <a:alpha val="5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Right Arrow 128"/>
          <p:cNvSpPr/>
          <p:nvPr/>
        </p:nvSpPr>
        <p:spPr>
          <a:xfrm>
            <a:off x="8151760" y="2873629"/>
            <a:ext cx="375799" cy="354233"/>
          </a:xfrm>
          <a:prstGeom prst="rightArrow">
            <a:avLst/>
          </a:prstGeom>
          <a:solidFill>
            <a:srgbClr val="03A2DB"/>
          </a:solidFill>
          <a:ln>
            <a:noFill/>
          </a:ln>
          <a:effectLst>
            <a:glow rad="88900">
              <a:srgbClr val="008CF5">
                <a:alpha val="5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Rectangle 129"/>
          <p:cNvSpPr/>
          <p:nvPr/>
        </p:nvSpPr>
        <p:spPr>
          <a:xfrm>
            <a:off x="5674385" y="2763052"/>
            <a:ext cx="528972" cy="528972"/>
          </a:xfrm>
          <a:prstGeom prst="rect">
            <a:avLst/>
          </a:prstGeom>
          <a:solidFill>
            <a:srgbClr val="00FF4E">
              <a:alpha val="80000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</a:p>
        </p:txBody>
      </p:sp>
      <p:sp>
        <p:nvSpPr>
          <p:cNvPr id="131" name="Rectangle 130"/>
          <p:cNvSpPr/>
          <p:nvPr/>
        </p:nvSpPr>
        <p:spPr>
          <a:xfrm>
            <a:off x="5141405" y="2763052"/>
            <a:ext cx="528972" cy="528972"/>
          </a:xfrm>
          <a:prstGeom prst="rect">
            <a:avLst/>
          </a:prstGeom>
          <a:solidFill>
            <a:srgbClr val="00FF4E">
              <a:alpha val="80000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</p:txBody>
      </p:sp>
      <p:sp>
        <p:nvSpPr>
          <p:cNvPr id="132" name="Rectangle 131"/>
          <p:cNvSpPr/>
          <p:nvPr/>
        </p:nvSpPr>
        <p:spPr>
          <a:xfrm>
            <a:off x="4608048" y="2763052"/>
            <a:ext cx="528972" cy="528972"/>
          </a:xfrm>
          <a:prstGeom prst="rect">
            <a:avLst/>
          </a:prstGeom>
          <a:solidFill>
            <a:srgbClr val="00FF4E">
              <a:alpha val="80000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133" name="Rectangle 132"/>
          <p:cNvSpPr/>
          <p:nvPr/>
        </p:nvSpPr>
        <p:spPr>
          <a:xfrm>
            <a:off x="6741099" y="2763052"/>
            <a:ext cx="528972" cy="528972"/>
          </a:xfrm>
          <a:prstGeom prst="rect">
            <a:avLst/>
          </a:prstGeom>
          <a:solidFill>
            <a:srgbClr val="00FF4E">
              <a:alpha val="80000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</a:p>
        </p:txBody>
      </p:sp>
      <p:sp>
        <p:nvSpPr>
          <p:cNvPr id="134" name="Rectangle 133"/>
          <p:cNvSpPr/>
          <p:nvPr/>
        </p:nvSpPr>
        <p:spPr>
          <a:xfrm>
            <a:off x="6207742" y="2763052"/>
            <a:ext cx="528972" cy="528972"/>
          </a:xfrm>
          <a:prstGeom prst="rect">
            <a:avLst/>
          </a:prstGeom>
          <a:solidFill>
            <a:srgbClr val="00FF4E">
              <a:alpha val="80000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143" name="Rectangle 142"/>
          <p:cNvSpPr/>
          <p:nvPr/>
        </p:nvSpPr>
        <p:spPr>
          <a:xfrm>
            <a:off x="7795074" y="2918631"/>
            <a:ext cx="528972" cy="52897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5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7" name="Rectangle 146"/>
          <p:cNvSpPr/>
          <p:nvPr/>
        </p:nvSpPr>
        <p:spPr>
          <a:xfrm>
            <a:off x="4004710" y="2681176"/>
            <a:ext cx="528972" cy="52897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5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8" name="Rectangle 147"/>
          <p:cNvSpPr/>
          <p:nvPr/>
        </p:nvSpPr>
        <p:spPr>
          <a:xfrm>
            <a:off x="7282022" y="2776273"/>
            <a:ext cx="528972" cy="52897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5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1" name="Rectangle 150"/>
          <p:cNvSpPr/>
          <p:nvPr/>
        </p:nvSpPr>
        <p:spPr>
          <a:xfrm>
            <a:off x="7795074" y="2340174"/>
            <a:ext cx="528972" cy="52897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5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8" name="Right Arrow 167"/>
          <p:cNvSpPr/>
          <p:nvPr/>
        </p:nvSpPr>
        <p:spPr>
          <a:xfrm>
            <a:off x="8158339" y="3474323"/>
            <a:ext cx="375799" cy="354233"/>
          </a:xfrm>
          <a:prstGeom prst="rightArrow">
            <a:avLst/>
          </a:prstGeom>
          <a:solidFill>
            <a:srgbClr val="03A2DB"/>
          </a:solidFill>
          <a:ln>
            <a:noFill/>
          </a:ln>
          <a:effectLst>
            <a:glow rad="88900">
              <a:srgbClr val="008CF5">
                <a:alpha val="5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Rectangle 168"/>
          <p:cNvSpPr/>
          <p:nvPr/>
        </p:nvSpPr>
        <p:spPr>
          <a:xfrm>
            <a:off x="5610349" y="3373780"/>
            <a:ext cx="528972" cy="528972"/>
          </a:xfrm>
          <a:prstGeom prst="rect">
            <a:avLst/>
          </a:prstGeom>
          <a:solidFill>
            <a:srgbClr val="00FF4E">
              <a:alpha val="80000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</a:t>
            </a:r>
          </a:p>
        </p:txBody>
      </p:sp>
      <p:sp>
        <p:nvSpPr>
          <p:cNvPr id="170" name="Rectangle 169"/>
          <p:cNvSpPr/>
          <p:nvPr/>
        </p:nvSpPr>
        <p:spPr>
          <a:xfrm>
            <a:off x="5080894" y="3373780"/>
            <a:ext cx="528972" cy="528972"/>
          </a:xfrm>
          <a:prstGeom prst="rect">
            <a:avLst/>
          </a:prstGeom>
          <a:solidFill>
            <a:srgbClr val="00FF4E">
              <a:alpha val="80000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171" name="Rectangle 170"/>
          <p:cNvSpPr/>
          <p:nvPr/>
        </p:nvSpPr>
        <p:spPr>
          <a:xfrm>
            <a:off x="4554224" y="3373780"/>
            <a:ext cx="528972" cy="528972"/>
          </a:xfrm>
          <a:prstGeom prst="rect">
            <a:avLst/>
          </a:prstGeom>
          <a:solidFill>
            <a:srgbClr val="00FF4E">
              <a:alpha val="80000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Á</a:t>
            </a:r>
          </a:p>
        </p:txBody>
      </p:sp>
      <p:sp>
        <p:nvSpPr>
          <p:cNvPr id="172" name="Rectangle 171"/>
          <p:cNvSpPr/>
          <p:nvPr/>
        </p:nvSpPr>
        <p:spPr>
          <a:xfrm>
            <a:off x="4025252" y="3373780"/>
            <a:ext cx="528972" cy="528972"/>
          </a:xfrm>
          <a:prstGeom prst="rect">
            <a:avLst/>
          </a:prstGeom>
          <a:solidFill>
            <a:srgbClr val="00FF4E">
              <a:alpha val="80000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</a:p>
        </p:txBody>
      </p:sp>
      <p:sp>
        <p:nvSpPr>
          <p:cNvPr id="173" name="Rectangle 172"/>
          <p:cNvSpPr/>
          <p:nvPr/>
        </p:nvSpPr>
        <p:spPr>
          <a:xfrm>
            <a:off x="7199011" y="3373780"/>
            <a:ext cx="528972" cy="528972"/>
          </a:xfrm>
          <a:prstGeom prst="rect">
            <a:avLst/>
          </a:prstGeom>
          <a:solidFill>
            <a:srgbClr val="00FF4E">
              <a:alpha val="80000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</a:p>
        </p:txBody>
      </p:sp>
      <p:sp>
        <p:nvSpPr>
          <p:cNvPr id="174" name="Rectangle 173"/>
          <p:cNvSpPr/>
          <p:nvPr/>
        </p:nvSpPr>
        <p:spPr>
          <a:xfrm>
            <a:off x="6672341" y="3373780"/>
            <a:ext cx="528972" cy="528972"/>
          </a:xfrm>
          <a:prstGeom prst="rect">
            <a:avLst/>
          </a:prstGeom>
          <a:solidFill>
            <a:srgbClr val="00FF4E">
              <a:alpha val="80000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</a:p>
        </p:txBody>
      </p:sp>
      <p:sp>
        <p:nvSpPr>
          <p:cNvPr id="175" name="Rectangle 174"/>
          <p:cNvSpPr/>
          <p:nvPr/>
        </p:nvSpPr>
        <p:spPr>
          <a:xfrm>
            <a:off x="6143369" y="3373780"/>
            <a:ext cx="528972" cy="528972"/>
          </a:xfrm>
          <a:prstGeom prst="rect">
            <a:avLst/>
          </a:prstGeom>
          <a:solidFill>
            <a:srgbClr val="00FF4E">
              <a:alpha val="80000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Ộ</a:t>
            </a:r>
          </a:p>
        </p:txBody>
      </p:sp>
      <p:sp>
        <p:nvSpPr>
          <p:cNvPr id="154" name="Rectangle 153"/>
          <p:cNvSpPr/>
          <p:nvPr/>
        </p:nvSpPr>
        <p:spPr>
          <a:xfrm>
            <a:off x="1567322" y="56301"/>
            <a:ext cx="9143999" cy="6970601"/>
          </a:xfrm>
          <a:prstGeom prst="rect">
            <a:avLst/>
          </a:prstGeom>
          <a:solidFill>
            <a:srgbClr val="212121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5" name="Straight Connector 154"/>
          <p:cNvCxnSpPr>
            <a:endCxn id="189" idx="1"/>
          </p:cNvCxnSpPr>
          <p:nvPr/>
        </p:nvCxnSpPr>
        <p:spPr>
          <a:xfrm>
            <a:off x="1857225" y="357369"/>
            <a:ext cx="1170203" cy="3022279"/>
          </a:xfrm>
          <a:prstGeom prst="line">
            <a:avLst/>
          </a:prstGeom>
          <a:ln>
            <a:solidFill>
              <a:srgbClr val="FF0000"/>
            </a:solidFill>
          </a:ln>
          <a:effectLst>
            <a:glow rad="127000">
              <a:srgbClr val="FF0000">
                <a:alpha val="3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/>
          <p:cNvCxnSpPr>
            <a:stCxn id="205" idx="1"/>
          </p:cNvCxnSpPr>
          <p:nvPr/>
        </p:nvCxnSpPr>
        <p:spPr>
          <a:xfrm>
            <a:off x="9190329" y="3379647"/>
            <a:ext cx="1131984" cy="3152138"/>
          </a:xfrm>
          <a:prstGeom prst="line">
            <a:avLst/>
          </a:prstGeom>
          <a:ln>
            <a:solidFill>
              <a:srgbClr val="FF0000"/>
            </a:solidFill>
          </a:ln>
          <a:effectLst>
            <a:glow rad="127000">
              <a:srgbClr val="FF0000">
                <a:alpha val="3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6" name="Rectangle 185"/>
          <p:cNvSpPr/>
          <p:nvPr/>
        </p:nvSpPr>
        <p:spPr>
          <a:xfrm>
            <a:off x="3093177" y="1846451"/>
            <a:ext cx="6172200" cy="3015917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sz="5400" b="1" dirty="0">
                <a:latin typeface="Arial" panose="020B0604020202020204" pitchFamily="34" charset="0"/>
                <a:cs typeface="Arial" panose="020B0604020202020204" pitchFamily="34" charset="0"/>
              </a:rPr>
              <a:t>LỚP VỎ ĐỊA LÍ</a:t>
            </a:r>
          </a:p>
        </p:txBody>
      </p:sp>
      <p:cxnSp>
        <p:nvCxnSpPr>
          <p:cNvPr id="187" name="Straight Connector 186"/>
          <p:cNvCxnSpPr>
            <a:stCxn id="189" idx="1"/>
          </p:cNvCxnSpPr>
          <p:nvPr/>
        </p:nvCxnSpPr>
        <p:spPr>
          <a:xfrm flipH="1">
            <a:off x="1858207" y="3379648"/>
            <a:ext cx="1169220" cy="3146205"/>
          </a:xfrm>
          <a:prstGeom prst="line">
            <a:avLst/>
          </a:prstGeom>
          <a:ln>
            <a:solidFill>
              <a:srgbClr val="FF0000"/>
            </a:solidFill>
          </a:ln>
          <a:effectLst>
            <a:glow rad="127000">
              <a:srgbClr val="FF0000">
                <a:alpha val="3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Connector 187"/>
          <p:cNvCxnSpPr>
            <a:endCxn id="205" idx="1"/>
          </p:cNvCxnSpPr>
          <p:nvPr/>
        </p:nvCxnSpPr>
        <p:spPr>
          <a:xfrm flipH="1">
            <a:off x="9190329" y="356709"/>
            <a:ext cx="1131984" cy="3022939"/>
          </a:xfrm>
          <a:prstGeom prst="line">
            <a:avLst/>
          </a:prstGeom>
          <a:ln>
            <a:solidFill>
              <a:srgbClr val="FF0000"/>
            </a:solidFill>
          </a:ln>
          <a:effectLst>
            <a:glow rad="127000">
              <a:srgbClr val="FF0000">
                <a:alpha val="3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9" name="Left Bracket 188"/>
          <p:cNvSpPr/>
          <p:nvPr/>
        </p:nvSpPr>
        <p:spPr>
          <a:xfrm rot="10800000" flipH="1">
            <a:off x="3027428" y="1702765"/>
            <a:ext cx="168827" cy="3353764"/>
          </a:xfrm>
          <a:prstGeom prst="leftBracket">
            <a:avLst/>
          </a:prstGeom>
          <a:ln w="12700">
            <a:solidFill>
              <a:srgbClr val="FF0000"/>
            </a:solidFill>
          </a:ln>
          <a:effectLst>
            <a:glow rad="127000">
              <a:srgbClr val="FF0000">
                <a:alpha val="3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" name="Left Bracket 204"/>
          <p:cNvSpPr/>
          <p:nvPr/>
        </p:nvSpPr>
        <p:spPr>
          <a:xfrm rot="10800000">
            <a:off x="9003939" y="1702765"/>
            <a:ext cx="186390" cy="3353764"/>
          </a:xfrm>
          <a:prstGeom prst="leftBracket">
            <a:avLst/>
          </a:prstGeom>
          <a:ln w="12700">
            <a:solidFill>
              <a:srgbClr val="FF0000"/>
            </a:solidFill>
          </a:ln>
          <a:effectLst>
            <a:glow rad="127000">
              <a:srgbClr val="FF0000">
                <a:alpha val="3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5" name="Group 224"/>
          <p:cNvGrpSpPr/>
          <p:nvPr/>
        </p:nvGrpSpPr>
        <p:grpSpPr>
          <a:xfrm>
            <a:off x="2749872" y="3175901"/>
            <a:ext cx="509282" cy="509282"/>
            <a:chOff x="452190" y="3133126"/>
            <a:chExt cx="286946" cy="286946"/>
          </a:xfrm>
        </p:grpSpPr>
        <p:sp>
          <p:nvSpPr>
            <p:cNvPr id="226" name="Oval 225"/>
            <p:cNvSpPr/>
            <p:nvPr/>
          </p:nvSpPr>
          <p:spPr>
            <a:xfrm>
              <a:off x="452190" y="3133126"/>
              <a:ext cx="286946" cy="286946"/>
            </a:xfrm>
            <a:prstGeom prst="ellipse">
              <a:avLst/>
            </a:prstGeom>
            <a:solidFill>
              <a:srgbClr val="212121"/>
            </a:solidFill>
            <a:ln>
              <a:noFill/>
            </a:ln>
            <a:effectLst>
              <a:glow rad="127000">
                <a:srgbClr val="00FF4E"/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2" name="Oval 231"/>
            <p:cNvSpPr/>
            <p:nvPr/>
          </p:nvSpPr>
          <p:spPr>
            <a:xfrm>
              <a:off x="531824" y="3217049"/>
              <a:ext cx="122915" cy="122915"/>
            </a:xfrm>
            <a:prstGeom prst="ellipse">
              <a:avLst/>
            </a:prstGeom>
            <a:solidFill>
              <a:srgbClr val="00FF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3" name="Group 232"/>
          <p:cNvGrpSpPr/>
          <p:nvPr/>
        </p:nvGrpSpPr>
        <p:grpSpPr>
          <a:xfrm>
            <a:off x="8928351" y="3174497"/>
            <a:ext cx="509282" cy="509282"/>
            <a:chOff x="452190" y="3133126"/>
            <a:chExt cx="286946" cy="286946"/>
          </a:xfrm>
        </p:grpSpPr>
        <p:sp>
          <p:nvSpPr>
            <p:cNvPr id="234" name="Oval 233"/>
            <p:cNvSpPr/>
            <p:nvPr/>
          </p:nvSpPr>
          <p:spPr>
            <a:xfrm>
              <a:off x="452190" y="3133126"/>
              <a:ext cx="286946" cy="286946"/>
            </a:xfrm>
            <a:prstGeom prst="ellipse">
              <a:avLst/>
            </a:prstGeom>
            <a:solidFill>
              <a:srgbClr val="212121"/>
            </a:solidFill>
            <a:ln>
              <a:noFill/>
            </a:ln>
            <a:effectLst>
              <a:glow rad="127000">
                <a:srgbClr val="00FF4E"/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5" name="Oval 234"/>
            <p:cNvSpPr/>
            <p:nvPr/>
          </p:nvSpPr>
          <p:spPr>
            <a:xfrm>
              <a:off x="531824" y="3217049"/>
              <a:ext cx="122915" cy="122915"/>
            </a:xfrm>
            <a:prstGeom prst="ellipse">
              <a:avLst/>
            </a:prstGeom>
            <a:solidFill>
              <a:srgbClr val="00FF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6" name="Parallelogram 235"/>
          <p:cNvSpPr/>
          <p:nvPr/>
        </p:nvSpPr>
        <p:spPr>
          <a:xfrm flipH="1">
            <a:off x="9458324" y="6629400"/>
            <a:ext cx="685418" cy="228600"/>
          </a:xfrm>
          <a:prstGeom prst="parallelogram">
            <a:avLst/>
          </a:prstGeom>
          <a:solidFill>
            <a:srgbClr val="00F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ANS</a:t>
            </a:r>
          </a:p>
        </p:txBody>
      </p:sp>
      <p:sp>
        <p:nvSpPr>
          <p:cNvPr id="95" name="Rectangle 94"/>
          <p:cNvSpPr/>
          <p:nvPr/>
        </p:nvSpPr>
        <p:spPr>
          <a:xfrm>
            <a:off x="3396382" y="5369300"/>
            <a:ext cx="461894" cy="454194"/>
          </a:xfrm>
          <a:prstGeom prst="rect">
            <a:avLst/>
          </a:prstGeom>
          <a:solidFill>
            <a:schemeClr val="accent2">
              <a:alpha val="80000"/>
            </a:schemeClr>
          </a:solidFill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6" name="Rectangle 95"/>
          <p:cNvSpPr/>
          <p:nvPr/>
        </p:nvSpPr>
        <p:spPr>
          <a:xfrm>
            <a:off x="3893836" y="5369300"/>
            <a:ext cx="461894" cy="460907"/>
          </a:xfrm>
          <a:prstGeom prst="rect">
            <a:avLst/>
          </a:prstGeom>
          <a:solidFill>
            <a:schemeClr val="accent2">
              <a:alpha val="80000"/>
            </a:schemeClr>
          </a:solidFill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3" name="Rectangle 112"/>
          <p:cNvSpPr/>
          <p:nvPr/>
        </p:nvSpPr>
        <p:spPr>
          <a:xfrm>
            <a:off x="4391290" y="5369300"/>
            <a:ext cx="461894" cy="454195"/>
          </a:xfrm>
          <a:prstGeom prst="rect">
            <a:avLst/>
          </a:prstGeom>
          <a:solidFill>
            <a:schemeClr val="accent2">
              <a:alpha val="80000"/>
            </a:schemeClr>
          </a:solidFill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4" name="Rectangle 113"/>
          <p:cNvSpPr/>
          <p:nvPr/>
        </p:nvSpPr>
        <p:spPr>
          <a:xfrm>
            <a:off x="4881554" y="5366621"/>
            <a:ext cx="461894" cy="456872"/>
          </a:xfrm>
          <a:prstGeom prst="rect">
            <a:avLst/>
          </a:prstGeom>
          <a:solidFill>
            <a:schemeClr val="accent2">
              <a:alpha val="80000"/>
            </a:schemeClr>
          </a:solidFill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5" name="Rectangle 114"/>
          <p:cNvSpPr/>
          <p:nvPr/>
        </p:nvSpPr>
        <p:spPr>
          <a:xfrm>
            <a:off x="5378919" y="5369299"/>
            <a:ext cx="461894" cy="454194"/>
          </a:xfrm>
          <a:prstGeom prst="rect">
            <a:avLst/>
          </a:prstGeom>
          <a:solidFill>
            <a:schemeClr val="accent2">
              <a:alpha val="80000"/>
            </a:schemeClr>
          </a:solidFill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6" name="Rectangle 115"/>
          <p:cNvSpPr/>
          <p:nvPr/>
        </p:nvSpPr>
        <p:spPr>
          <a:xfrm>
            <a:off x="5873460" y="5369298"/>
            <a:ext cx="461894" cy="454195"/>
          </a:xfrm>
          <a:prstGeom prst="rect">
            <a:avLst/>
          </a:prstGeom>
          <a:solidFill>
            <a:schemeClr val="accent2">
              <a:alpha val="80000"/>
            </a:schemeClr>
          </a:solidFill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7" name="Rectangle 116"/>
          <p:cNvSpPr/>
          <p:nvPr/>
        </p:nvSpPr>
        <p:spPr>
          <a:xfrm>
            <a:off x="6370164" y="5366423"/>
            <a:ext cx="461894" cy="457070"/>
          </a:xfrm>
          <a:prstGeom prst="rect">
            <a:avLst/>
          </a:prstGeom>
          <a:solidFill>
            <a:schemeClr val="accent2">
              <a:alpha val="80000"/>
            </a:schemeClr>
          </a:solidFill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8" name="Rectangle 117"/>
          <p:cNvSpPr/>
          <p:nvPr/>
        </p:nvSpPr>
        <p:spPr>
          <a:xfrm>
            <a:off x="6877770" y="5366422"/>
            <a:ext cx="461894" cy="463784"/>
          </a:xfrm>
          <a:prstGeom prst="rect">
            <a:avLst/>
          </a:prstGeom>
          <a:solidFill>
            <a:schemeClr val="accent2">
              <a:alpha val="80000"/>
            </a:schemeClr>
          </a:solidFill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9" name="Rectangle 118"/>
          <p:cNvSpPr/>
          <p:nvPr/>
        </p:nvSpPr>
        <p:spPr>
          <a:xfrm>
            <a:off x="7375135" y="5366423"/>
            <a:ext cx="461894" cy="457071"/>
          </a:xfrm>
          <a:prstGeom prst="rect">
            <a:avLst/>
          </a:prstGeom>
          <a:solidFill>
            <a:schemeClr val="accent2">
              <a:alpha val="80000"/>
            </a:schemeClr>
          </a:solidFill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0" name="Rectangle 119"/>
          <p:cNvSpPr/>
          <p:nvPr/>
        </p:nvSpPr>
        <p:spPr>
          <a:xfrm>
            <a:off x="7862152" y="5369301"/>
            <a:ext cx="461894" cy="454193"/>
          </a:xfrm>
          <a:prstGeom prst="rect">
            <a:avLst/>
          </a:prstGeom>
          <a:solidFill>
            <a:schemeClr val="accent2">
              <a:alpha val="80000"/>
            </a:schemeClr>
          </a:solidFill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9" name="Picture 88">
            <a:hlinkHover r:id="rId12" highlightClick="1">
              <a:snd r:embed="rId11" name="applause.wav"/>
            </a:hlinkHover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6886" y="5542065"/>
            <a:ext cx="1374162" cy="1315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099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mph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8CF5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8CF5"/>
                                      </p:to>
                                    </p:animClr>
                                    <p:set>
                                      <p:cBhvr>
                                        <p:cTn id="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9" presetClass="emph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childTnLst>
                                    <p:animClr clrSpc="rgb" dir="cw">
                                      <p:cBhvr override="childStyle">
                                        <p:cTn id="1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8CF5"/>
                                      </p:to>
                                    </p:animClr>
                                    <p:animClr clrSpc="rgb" dir="cw">
                                      <p:cBhvr>
                                        <p:cTn id="1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8CF5"/>
                                      </p:to>
                                    </p:animClr>
                                    <p:set>
                                      <p:cBhvr>
                                        <p:cTn id="1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9" presetClass="emph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8CF5"/>
                                      </p:to>
                                    </p:animClr>
                                    <p:animClr clrSpc="rgb" dir="cw">
                                      <p:cBhvr>
                                        <p:cTn id="17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8CF5"/>
                                      </p:to>
                                    </p:animClr>
                                    <p:set>
                                      <p:cBhvr>
                                        <p:cTn id="18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4" presetClass="entr" presetSubtype="1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4" presetClass="entr" presetSubtype="1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4" presetClass="entr" presetSubtype="1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1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2" fill="hold">
                      <p:stCondLst>
                        <p:cond delay="0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9" presetClass="emph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4"/>
                                    </p:cond>
                                  </p:endCondLst>
                                  <p:childTnLst>
                                    <p:animClr clrSpc="rgb" dir="cw">
                                      <p:cBhvr override="childStyle">
                                        <p:cTn id="35" dur="5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3A2DB"/>
                                      </p:to>
                                    </p:animClr>
                                    <p:animClr clrSpc="rgb" dir="cw">
                                      <p:cBhvr>
                                        <p:cTn id="36" dur="5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3A2DB"/>
                                      </p:to>
                                    </p:animClr>
                                    <p:set>
                                      <p:cBhvr>
                                        <p:cTn id="37" dur="5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8" dur="5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3A2DB"/>
                                      </p:to>
                                    </p:animClr>
                                    <p:animClr clrSpc="rgb" dir="cw">
                                      <p:cBhvr>
                                        <p:cTn id="4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3A2DB"/>
                                      </p:to>
                                    </p:animClr>
                                    <p:set>
                                      <p:cBhvr>
                                        <p:cTn id="4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44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5" fill="hold">
                      <p:stCondLst>
                        <p:cond delay="0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4" presetClass="entr" presetSubtype="1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fins__success-2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50" presetID="14" presetClass="entr" presetSubtype="1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4" presetClass="entr" presetSubtype="1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5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8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4" presetClass="entr" presetSubtype="1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1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62" restart="whenNotActive" fill="hold" evtFilter="cancelBubble" nodeType="interactiveSeq">
                <p:stCondLst>
                  <p:cond evt="onClick" delay="0">
                    <p:tgtEl>
                      <p:spTgt spid="2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3" fill="hold">
                      <p:stCondLst>
                        <p:cond delay="0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8CF5"/>
                                      </p:to>
                                    </p:animClr>
                                    <p:animClr clrSpc="rgb" dir="cw">
                                      <p:cBhvr>
                                        <p:cTn id="6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8CF5"/>
                                      </p:to>
                                    </p:animClr>
                                    <p:set>
                                      <p:cBhvr>
                                        <p:cTn id="6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fins__success-2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0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8CF5"/>
                                      </p:to>
                                    </p:animClr>
                                    <p:animClr clrSpc="rgb" dir="cw">
                                      <p:cBhvr>
                                        <p:cTn id="7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8CF5"/>
                                      </p:to>
                                    </p:animClr>
                                    <p:set>
                                      <p:cBhvr>
                                        <p:cTn id="7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6" dur="5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8CF5"/>
                                      </p:to>
                                    </p:animClr>
                                    <p:animClr clrSpc="rgb" dir="cw">
                                      <p:cBhvr>
                                        <p:cTn id="77" dur="5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8CF5"/>
                                      </p:to>
                                    </p:animClr>
                                    <p:set>
                                      <p:cBhvr>
                                        <p:cTn id="78" dur="5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9" dur="5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8CF5"/>
                                      </p:to>
                                    </p:animClr>
                                    <p:animClr clrSpc="rgb" dir="cw">
                                      <p:cBhvr>
                                        <p:cTn id="8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8CF5"/>
                                      </p:to>
                                    </p:animClr>
                                    <p:set>
                                      <p:cBhvr>
                                        <p:cTn id="8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8CF5"/>
                                      </p:to>
                                    </p:animClr>
                                    <p:animClr clrSpc="rgb" dir="cw">
                                      <p:cBhvr>
                                        <p:cTn id="8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8CF5"/>
                                      </p:to>
                                    </p:animClr>
                                    <p:set>
                                      <p:cBhvr>
                                        <p:cTn id="8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6"/>
                  </p:tgtEl>
                </p:cond>
              </p:nextCondLst>
            </p:seq>
            <p:seq concurrent="1" nextAc="seek">
              <p:cTn id="90" restart="whenNotActive" fill="hold" evtFilter="cancelBubble" nodeType="interactiveSeq">
                <p:stCondLst>
                  <p:cond evt="onClick" delay="0">
                    <p:tgtEl>
                      <p:spTgt spid="12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1" fill="hold">
                      <p:stCondLst>
                        <p:cond delay="0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5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8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1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4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7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9"/>
                  </p:tgtEl>
                </p:cond>
              </p:nextCondLst>
            </p:seq>
            <p:seq concurrent="1" nextAc="seek">
              <p:cTn id="108" restart="whenNotActive" fill="hold" evtFilter="cancelBubble" nodeType="interactiveSeq">
                <p:stCondLst>
                  <p:cond evt="onClick" delay="0">
                    <p:tgtEl>
                      <p:spTgt spid="2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9" fill="hold">
                      <p:stCondLst>
                        <p:cond delay="0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2" dur="5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8CF5"/>
                                      </p:to>
                                    </p:animClr>
                                    <p:animClr clrSpc="rgb" dir="cw">
                                      <p:cBhvr>
                                        <p:cTn id="113" dur="5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8CF5"/>
                                      </p:to>
                                    </p:animClr>
                                    <p:set>
                                      <p:cBhvr>
                                        <p:cTn id="114" dur="5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5" dur="5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8CF5"/>
                                      </p:to>
                                    </p:animClr>
                                    <p:animClr clrSpc="rgb" dir="cw">
                                      <p:cBhvr>
                                        <p:cTn id="118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8CF5"/>
                                      </p:to>
                                    </p:animClr>
                                    <p:set>
                                      <p:cBhvr>
                                        <p:cTn id="119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0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2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8CF5"/>
                                      </p:to>
                                    </p:animClr>
                                    <p:animClr clrSpc="rgb" dir="cw">
                                      <p:cBhvr>
                                        <p:cTn id="123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8CF5"/>
                                      </p:to>
                                    </p:animClr>
                                    <p:set>
                                      <p:cBhvr>
                                        <p:cTn id="124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5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8CF5"/>
                                      </p:to>
                                    </p:animClr>
                                    <p:animClr clrSpc="rgb" dir="cw">
                                      <p:cBhvr>
                                        <p:cTn id="12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8CF5"/>
                                      </p:to>
                                    </p:animClr>
                                    <p:set>
                                      <p:cBhvr>
                                        <p:cTn id="129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0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2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8CF5"/>
                                      </p:to>
                                    </p:animClr>
                                    <p:animClr clrSpc="rgb" dir="cw">
                                      <p:cBhvr>
                                        <p:cTn id="133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8CF5"/>
                                      </p:to>
                                    </p:animClr>
                                    <p:set>
                                      <p:cBhvr>
                                        <p:cTn id="134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5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7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8CF5"/>
                                      </p:to>
                                    </p:animClr>
                                    <p:animClr clrSpc="rgb" dir="cw">
                                      <p:cBhvr>
                                        <p:cTn id="138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8CF5"/>
                                      </p:to>
                                    </p:animClr>
                                    <p:set>
                                      <p:cBhvr>
                                        <p:cTn id="139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0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2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8CF5"/>
                                      </p:to>
                                    </p:animClr>
                                    <p:animClr clrSpc="rgb" dir="cw">
                                      <p:cBhvr>
                                        <p:cTn id="143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8CF5"/>
                                      </p:to>
                                    </p:animClr>
                                    <p:set>
                                      <p:cBhvr>
                                        <p:cTn id="144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5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0"/>
                  </p:tgtEl>
                </p:cond>
              </p:nextCondLst>
            </p:seq>
            <p:seq concurrent="1" nextAc="seek">
              <p:cTn id="146" restart="whenNotActive" fill="hold" evtFilter="cancelBubble" nodeType="interactiveSeq">
                <p:stCondLst>
                  <p:cond evt="onClick" delay="0">
                    <p:tgtEl>
                      <p:spTgt spid="16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7" fill="hold">
                      <p:stCondLst>
                        <p:cond delay="0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1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4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fins__success-2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5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4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7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0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3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6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9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8"/>
                  </p:tgtEl>
                </p:cond>
              </p:nextCondLst>
            </p:seq>
            <p:seq concurrent="1" nextAc="seek">
              <p:cTn id="170" restart="whenNotActive" fill="hold" evtFilter="cancelBubble" nodeType="interactiveSeq">
                <p:stCondLst>
                  <p:cond evt="onClick" delay="0">
                    <p:tgtEl>
                      <p:spTgt spid="23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1" fill="hold">
                      <p:stCondLst>
                        <p:cond delay="0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7" dur="3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7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menu_toggle_ton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7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0" dur="3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3" dur="3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6" dur="3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7" fill="hold">
                            <p:stCondLst>
                              <p:cond delay="300"/>
                            </p:stCondLst>
                            <p:childTnLst>
                              <p:par>
                                <p:cTn id="188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0" dur="3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1" dur="3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2" dur="3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3" dur="3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8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Beep_1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94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6" dur="3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3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8" dur="3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9" dur="3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0" fill="hold">
                            <p:stCondLst>
                              <p:cond delay="600"/>
                            </p:stCondLst>
                            <p:childTnLst>
                              <p:par>
                                <p:cTn id="201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3" dur="7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7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5" dur="7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6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8" dur="7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9" dur="7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0" dur="7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0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suonh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11" fill="hold">
                            <p:stCondLst>
                              <p:cond delay="1300"/>
                            </p:stCondLst>
                            <p:childTnLst>
                              <p:par>
                                <p:cTn id="21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4" dur="4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1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fins__success-2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6"/>
                  </p:tgtEl>
                </p:cond>
              </p:nextCondLst>
            </p:seq>
          </p:childTnLst>
        </p:cTn>
      </p:par>
    </p:tnLst>
    <p:bldLst>
      <p:bldP spid="207" grpId="0" animBg="1"/>
      <p:bldP spid="211" grpId="0" animBg="1"/>
      <p:bldP spid="206" grpId="0"/>
      <p:bldP spid="45" grpId="0" animBg="1"/>
      <p:bldP spid="46" grpId="0" animBg="1"/>
      <p:bldP spid="48" grpId="0" animBg="1"/>
      <p:bldP spid="49" grpId="0" animBg="1"/>
      <p:bldP spid="50" grpId="0" animBg="1"/>
      <p:bldP spid="53" grpId="0"/>
      <p:bldP spid="54" grpId="0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123" grpId="0"/>
      <p:bldP spid="124" grpId="0"/>
      <p:bldP spid="125" grpId="0"/>
      <p:bldP spid="126" grpId="0"/>
      <p:bldP spid="128" grpId="0" animBg="1"/>
      <p:bldP spid="130" grpId="0" animBg="1"/>
      <p:bldP spid="131" grpId="0" animBg="1"/>
      <p:bldP spid="132" grpId="0" animBg="1"/>
      <p:bldP spid="133" grpId="0" animBg="1"/>
      <p:bldP spid="134" grpId="0" animBg="1"/>
      <p:bldP spid="143" grpId="0"/>
      <p:bldP spid="147" grpId="0"/>
      <p:bldP spid="148" grpId="0"/>
      <p:bldP spid="151" grpId="0"/>
      <p:bldP spid="169" grpId="0" animBg="1"/>
      <p:bldP spid="170" grpId="0" animBg="1"/>
      <p:bldP spid="171" grpId="0" animBg="1"/>
      <p:bldP spid="172" grpId="0" animBg="1"/>
      <p:bldP spid="173" grpId="0" animBg="1"/>
      <p:bldP spid="174" grpId="0" animBg="1"/>
      <p:bldP spid="175" grpId="0" animBg="1"/>
      <p:bldP spid="154" grpId="0" animBg="1"/>
      <p:bldP spid="186" grpId="0" animBg="1"/>
      <p:bldP spid="189" grpId="0" animBg="1"/>
      <p:bldP spid="205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09"/>
  <p:tag name="MMPROD_UIDATA" val="&lt;database version=&quot;11.0&quot;&gt;&lt;object type=&quot;1&quot; unique_id=&quot;10001&quot;&gt;&lt;object type=&quot;2&quot; unique_id=&quot;10002&quot;&gt;&lt;object type=&quot;3&quot; unique_id=&quot;10003&quot;&gt;&lt;property id=&quot;20148&quot; value=&quot;5&quot;/&gt;&lt;property id=&quot;20300&quot; value=&quot;Slide 1&quot;/&gt;&lt;property id=&quot;20307&quot; value=&quot;257&quot;/&gt;&lt;/object&gt;&lt;object type=&quot;3&quot; unique_id=&quot;10004&quot;&gt;&lt;property id=&quot;20148&quot; value=&quot;5&quot;/&gt;&lt;property id=&quot;20300&quot; value=&quot;Slide 2&quot;/&gt;&lt;property id=&quot;20307&quot; value=&quot;258&quot;/&gt;&lt;/object&gt;&lt;object type=&quot;3&quot; unique_id=&quot;10005&quot;&gt;&lt;property id=&quot;20148&quot; value=&quot;5&quot;/&gt;&lt;property id=&quot;20300&quot; value=&quot;Slide 3&quot;/&gt;&lt;property id=&quot;20307&quot; value=&quot;259&quot;/&gt;&lt;/object&gt;&lt;object type=&quot;3&quot; unique_id=&quot;10006&quot;&gt;&lt;property id=&quot;20148&quot; value=&quot;5&quot;/&gt;&lt;property id=&quot;20300&quot; value=&quot;Slide 4&quot;/&gt;&lt;property id=&quot;20307&quot; value=&quot;260&quot;/&gt;&lt;/object&gt;&lt;object type=&quot;3&quot; unique_id=&quot;10007&quot;&gt;&lt;property id=&quot;20148&quot; value=&quot;5&quot;/&gt;&lt;property id=&quot;20300&quot; value=&quot;Slide 5&quot;/&gt;&lt;property id=&quot;20307&quot; value=&quot;261&quot;/&gt;&lt;/object&gt;&lt;object type=&quot;3&quot; unique_id=&quot;10010&quot;&gt;&lt;property id=&quot;20148&quot; value=&quot;5&quot;/&gt;&lt;property id=&quot;20300&quot; value=&quot;Slide 8&quot;/&gt;&lt;property id=&quot;20307&quot; value=&quot;264&quot;/&gt;&lt;/object&gt;&lt;object type=&quot;3&quot; unique_id=&quot;10011&quot;&gt;&lt;property id=&quot;20148&quot; value=&quot;5&quot;/&gt;&lt;property id=&quot;20300&quot; value=&quot;Slide 9&quot;/&gt;&lt;property id=&quot;20307&quot; value=&quot;265&quot;/&gt;&lt;/object&gt;&lt;object type=&quot;3&quot; unique_id=&quot;10012&quot;&gt;&lt;property id=&quot;20148&quot; value=&quot;5&quot;/&gt;&lt;property id=&quot;20300&quot; value=&quot;Slide 10&quot;/&gt;&lt;property id=&quot;20307&quot; value=&quot;266&quot;/&gt;&lt;/object&gt;&lt;object type=&quot;3&quot; unique_id=&quot;10016&quot;&gt;&lt;property id=&quot;20148&quot; value=&quot;5&quot;/&gt;&lt;property id=&quot;20300&quot; value=&quot;Slide 13&quot;/&gt;&lt;property id=&quot;20307&quot; value=&quot;270&quot;/&gt;&lt;/object&gt;&lt;object type=&quot;3&quot; unique_id=&quot;10017&quot;&gt;&lt;property id=&quot;20148&quot; value=&quot;5&quot;/&gt;&lt;property id=&quot;20300&quot; value=&quot;Slide 14&quot;/&gt;&lt;property id=&quot;20307&quot; value=&quot;271&quot;/&gt;&lt;/object&gt;&lt;object type=&quot;3&quot; unique_id=&quot;10021&quot;&gt;&lt;property id=&quot;20148&quot; value=&quot;5&quot;/&gt;&lt;property id=&quot;20300&quot; value=&quot;Slide 17&quot;/&gt;&lt;property id=&quot;20307&quot; value=&quot;275&quot;/&gt;&lt;/object&gt;&lt;object type=&quot;3&quot; unique_id=&quot;10169&quot;&gt;&lt;property id=&quot;20148&quot; value=&quot;5&quot;/&gt;&lt;property id=&quot;20300&quot; value=&quot;Slide 6&quot;/&gt;&lt;property id=&quot;20307&quot; value=&quot;276&quot;/&gt;&lt;/object&gt;&lt;object type=&quot;3&quot; unique_id=&quot;10170&quot;&gt;&lt;property id=&quot;20148&quot; value=&quot;5&quot;/&gt;&lt;property id=&quot;20300&quot; value=&quot;Slide 7&quot;/&gt;&lt;property id=&quot;20307&quot; value=&quot;277&quot;/&gt;&lt;/object&gt;&lt;object type=&quot;3&quot; unique_id=&quot;10171&quot;&gt;&lt;property id=&quot;20148&quot; value=&quot;5&quot;/&gt;&lt;property id=&quot;20300&quot; value=&quot;Slide 11&quot;/&gt;&lt;property id=&quot;20307&quot; value=&quot;278&quot;/&gt;&lt;/object&gt;&lt;object type=&quot;3&quot; unique_id=&quot;10172&quot;&gt;&lt;property id=&quot;20148&quot; value=&quot;5&quot;/&gt;&lt;property id=&quot;20300&quot; value=&quot;Slide 12&quot;/&gt;&lt;property id=&quot;20307&quot; value=&quot;279&quot;/&gt;&lt;/object&gt;&lt;object type=&quot;3&quot; unique_id=&quot;10283&quot;&gt;&lt;property id=&quot;20148&quot; value=&quot;5&quot;/&gt;&lt;property id=&quot;20300&quot; value=&quot;Slide 15&quot;/&gt;&lt;property id=&quot;20307&quot; value=&quot;280&quot;/&gt;&lt;/object&gt;&lt;object type=&quot;3&quot; unique_id=&quot;10284&quot;&gt;&lt;property id=&quot;20148&quot; value=&quot;5&quot;/&gt;&lt;property id=&quot;20300&quot; value=&quot;Slide 16&quot;/&gt;&lt;property id=&quot;20307&quot; value=&quot;281&quot;/&gt;&lt;/object&gt;&lt;/object&gt;&lt;object type=&quot;8&quot; unique_id=&quot;10042&quot;&gt;&lt;/object&gt;&lt;/object&gt;&lt;/database&gt;"/>
  <p:tag name="SECTOMILLISECCONVERTED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heme/theme1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late.potx" id="{461FDE5F-EC9E-4A8D-B9D3-B2E8A896C112}" vid="{3159866F-A93B-4465-9648-094463157AE9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</TotalTime>
  <Words>1373</Words>
  <Application>Microsoft Office PowerPoint</Application>
  <PresentationFormat>Widescreen</PresentationFormat>
  <Paragraphs>354</Paragraphs>
  <Slides>17</Slides>
  <Notes>17</Notes>
  <HiddenSlides>6</HiddenSlides>
  <MMClips>5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17</vt:i4>
      </vt:variant>
    </vt:vector>
  </HeadingPairs>
  <TitlesOfParts>
    <vt:vector size="29" baseType="lpstr">
      <vt:lpstr>.VnBlack</vt:lpstr>
      <vt:lpstr>Arial</vt:lpstr>
      <vt:lpstr>Arial Black</vt:lpstr>
      <vt:lpstr>Calibri</vt:lpstr>
      <vt:lpstr>Calibri Light</vt:lpstr>
      <vt:lpstr>Code Pro Black</vt:lpstr>
      <vt:lpstr>San Francisco Display Bold</vt:lpstr>
      <vt:lpstr>San Francisco Text Regular</vt:lpstr>
      <vt:lpstr>Times New Roman</vt:lpstr>
      <vt:lpstr>UTM Avenida</vt:lpstr>
      <vt:lpstr>1_Office Theme</vt:lpstr>
      <vt:lpstr>2_Office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Hoang Hien</dc:creator>
  <cp:lastModifiedBy>MAYTINH</cp:lastModifiedBy>
  <cp:revision>8</cp:revision>
  <dcterms:created xsi:type="dcterms:W3CDTF">2017-11-10T23:39:09Z</dcterms:created>
  <dcterms:modified xsi:type="dcterms:W3CDTF">2018-02-04T04:40:31Z</dcterms:modified>
</cp:coreProperties>
</file>